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56" r:id="rId5"/>
  </p:sldIdLst>
  <p:sldSz cx="38404800" cy="32918400"/>
  <p:notesSz cx="6858000" cy="9144000"/>
  <p:defaultTextStyle>
    <a:defPPr>
      <a:defRPr lang="en-US"/>
    </a:defPPr>
    <a:lvl1pPr algn="l" rtl="0" eaLnBrk="0" fontAlgn="base" hangingPunct="0">
      <a:spcBef>
        <a:spcPct val="0"/>
      </a:spcBef>
      <a:spcAft>
        <a:spcPct val="0"/>
      </a:spcAft>
      <a:defRPr sz="3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3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3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3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3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3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3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3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38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13C11-65A5-4ECA-9D93-265E1661C220}" v="20" dt="2023-11-06T20:53:28.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399" autoAdjust="0"/>
    <p:restoredTop sz="94718"/>
  </p:normalViewPr>
  <p:slideViewPr>
    <p:cSldViewPr>
      <p:cViewPr varScale="1">
        <p:scale>
          <a:sx n="18" d="100"/>
          <a:sy n="18" d="100"/>
        </p:scale>
        <p:origin x="1938" y="78"/>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nath Amarnath" userId="191dfb61-bf8a-4e9a-a5f3-f74b21c95734" providerId="ADAL" clId="{5C86DA99-AB06-4FED-AE88-DF24783CD045}"/>
    <pc:docChg chg="modSld">
      <pc:chgData name="Amarnath Amarnath" userId="191dfb61-bf8a-4e9a-a5f3-f74b21c95734" providerId="ADAL" clId="{5C86DA99-AB06-4FED-AE88-DF24783CD045}" dt="2023-10-20T01:04:44.745" v="18" actId="20577"/>
      <pc:docMkLst>
        <pc:docMk/>
      </pc:docMkLst>
      <pc:sldChg chg="modSp mod">
        <pc:chgData name="Amarnath Amarnath" userId="191dfb61-bf8a-4e9a-a5f3-f74b21c95734" providerId="ADAL" clId="{5C86DA99-AB06-4FED-AE88-DF24783CD045}" dt="2023-10-20T01:04:44.745" v="18" actId="20577"/>
        <pc:sldMkLst>
          <pc:docMk/>
          <pc:sldMk cId="0" sldId="256"/>
        </pc:sldMkLst>
        <pc:spChg chg="mod">
          <ac:chgData name="Amarnath Amarnath" userId="191dfb61-bf8a-4e9a-a5f3-f74b21c95734" providerId="ADAL" clId="{5C86DA99-AB06-4FED-AE88-DF24783CD045}" dt="2023-10-20T01:04:44.745" v="18" actId="20577"/>
          <ac:spMkLst>
            <pc:docMk/>
            <pc:sldMk cId="0" sldId="256"/>
            <ac:spMk id="15370" creationId="{A7858B1C-13AD-6783-0A7B-8DB719DAF8D9}"/>
          </ac:spMkLst>
        </pc:spChg>
      </pc:sldChg>
    </pc:docChg>
  </pc:docChgLst>
  <pc:docChgLst>
    <pc:chgData name="Amarnath Amarnath" userId="191dfb61-bf8a-4e9a-a5f3-f74b21c95734" providerId="ADAL" clId="{BB513C11-65A5-4ECA-9D93-265E1661C220}"/>
    <pc:docChg chg="modSld">
      <pc:chgData name="Amarnath Amarnath" userId="191dfb61-bf8a-4e9a-a5f3-f74b21c95734" providerId="ADAL" clId="{BB513C11-65A5-4ECA-9D93-265E1661C220}" dt="2023-11-06T20:53:28.031" v="55" actId="1076"/>
      <pc:docMkLst>
        <pc:docMk/>
      </pc:docMkLst>
      <pc:sldChg chg="addSp modSp mod">
        <pc:chgData name="Amarnath Amarnath" userId="191dfb61-bf8a-4e9a-a5f3-f74b21c95734" providerId="ADAL" clId="{BB513C11-65A5-4ECA-9D93-265E1661C220}" dt="2023-11-06T20:53:28.031" v="55" actId="1076"/>
        <pc:sldMkLst>
          <pc:docMk/>
          <pc:sldMk cId="0" sldId="256"/>
        </pc:sldMkLst>
        <pc:spChg chg="add mod">
          <ac:chgData name="Amarnath Amarnath" userId="191dfb61-bf8a-4e9a-a5f3-f74b21c95734" providerId="ADAL" clId="{BB513C11-65A5-4ECA-9D93-265E1661C220}" dt="2023-11-06T20:53:28.031" v="55" actId="1076"/>
          <ac:spMkLst>
            <pc:docMk/>
            <pc:sldMk cId="0" sldId="256"/>
            <ac:spMk id="3" creationId="{96E69033-D22D-80D0-8649-CC9426366193}"/>
          </ac:spMkLst>
        </pc:spChg>
        <pc:spChg chg="mod">
          <ac:chgData name="Amarnath Amarnath" userId="191dfb61-bf8a-4e9a-a5f3-f74b21c95734" providerId="ADAL" clId="{BB513C11-65A5-4ECA-9D93-265E1661C220}" dt="2023-11-06T20:53:21.604" v="54" actId="1037"/>
          <ac:spMkLst>
            <pc:docMk/>
            <pc:sldMk cId="0" sldId="256"/>
            <ac:spMk id="11" creationId="{20FF42F3-2BC5-0DB6-01B5-40EA23F145F0}"/>
          </ac:spMkLst>
        </pc:spChg>
        <pc:spChg chg="mod">
          <ac:chgData name="Amarnath Amarnath" userId="191dfb61-bf8a-4e9a-a5f3-f74b21c95734" providerId="ADAL" clId="{BB513C11-65A5-4ECA-9D93-265E1661C220}" dt="2023-11-06T20:53:08.401" v="51" actId="1038"/>
          <ac:spMkLst>
            <pc:docMk/>
            <pc:sldMk cId="0" sldId="256"/>
            <ac:spMk id="12" creationId="{1CB005D4-0910-DD6C-E49D-64B847DF9285}"/>
          </ac:spMkLst>
        </pc:spChg>
        <pc:spChg chg="mod">
          <ac:chgData name="Amarnath Amarnath" userId="191dfb61-bf8a-4e9a-a5f3-f74b21c95734" providerId="ADAL" clId="{BB513C11-65A5-4ECA-9D93-265E1661C220}" dt="2023-11-06T20:52:02.834" v="22" actId="20577"/>
          <ac:spMkLst>
            <pc:docMk/>
            <pc:sldMk cId="0" sldId="256"/>
            <ac:spMk id="104" creationId="{C3BB84B9-097D-ECD2-BDB4-9E9514E2B6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ABD985-33B1-A672-2B6B-D452BEDA9B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F3311E68-8A9A-2C79-5425-4083CE7C76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Arial" charset="0"/>
                <a:ea typeface="ＭＳ Ｐゴシック" charset="-128"/>
              </a:defRPr>
            </a:lvl1pPr>
          </a:lstStyle>
          <a:p>
            <a:pPr>
              <a:defRPr/>
            </a:pPr>
            <a:fld id="{517B9029-6FA2-8343-8DDB-8424A4B0F063}" type="datetimeFigureOut">
              <a:rPr lang="en-US"/>
              <a:pPr>
                <a:defRPr/>
              </a:pPr>
              <a:t>11/6/2023</a:t>
            </a:fld>
            <a:endParaRPr lang="en-US" dirty="0"/>
          </a:p>
        </p:txBody>
      </p:sp>
      <p:sp>
        <p:nvSpPr>
          <p:cNvPr id="4" name="Footer Placeholder 3">
            <a:extLst>
              <a:ext uri="{FF2B5EF4-FFF2-40B4-BE49-F238E27FC236}">
                <a16:creationId xmlns:a16="http://schemas.microsoft.com/office/drawing/2014/main" id="{0CF5C29C-2207-50F0-914F-1956F084FE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D115CCF8-4C66-47F6-019C-4AA3F98682DF}"/>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B8CEA38-136D-C248-ACB4-65CEEC719C07}"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81BE007-7C06-EDE5-E032-78F56CB586A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9219" name="Rectangle 3">
            <a:extLst>
              <a:ext uri="{FF2B5EF4-FFF2-40B4-BE49-F238E27FC236}">
                <a16:creationId xmlns:a16="http://schemas.microsoft.com/office/drawing/2014/main" id="{D8F9ECDB-984F-F6B4-9F63-8B16D615BECB}"/>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B2B6C008-C539-EF04-E058-252E1704B80F}"/>
              </a:ext>
            </a:extLst>
          </p:cNvPr>
          <p:cNvSpPr>
            <a:spLocks noGrp="1" noRot="1" noChangeAspect="1" noChangeArrowheads="1" noTextEdit="1"/>
          </p:cNvSpPr>
          <p:nvPr>
            <p:ph type="sldImg" idx="2"/>
          </p:nvPr>
        </p:nvSpPr>
        <p:spPr bwMode="auto">
          <a:xfrm>
            <a:off x="1428750" y="685800"/>
            <a:ext cx="40005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a:extLst>
              <a:ext uri="{FF2B5EF4-FFF2-40B4-BE49-F238E27FC236}">
                <a16:creationId xmlns:a16="http://schemas.microsoft.com/office/drawing/2014/main" id="{314D6D32-0DEB-9AB9-0496-A5EEA3892EDF}"/>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a:extLst>
              <a:ext uri="{FF2B5EF4-FFF2-40B4-BE49-F238E27FC236}">
                <a16:creationId xmlns:a16="http://schemas.microsoft.com/office/drawing/2014/main" id="{031B7D11-3259-1A79-1219-66440AD70AC6}"/>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9223" name="Rectangle 7">
            <a:extLst>
              <a:ext uri="{FF2B5EF4-FFF2-40B4-BE49-F238E27FC236}">
                <a16:creationId xmlns:a16="http://schemas.microsoft.com/office/drawing/2014/main" id="{DCE32039-57E1-B8F4-6B40-341E4DA72F8E}"/>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2916C445-5BA9-FA4F-AB42-2FA8F374B52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88B56DEF-FF41-DCF5-C2B0-03093B0A36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chemeClr val="tx1"/>
                </a:solidFill>
                <a:latin typeface="Arial" panose="020B0604020202020204" pitchFamily="34" charset="0"/>
                <a:ea typeface="ＭＳ Ｐゴシック" panose="020B0600070205080204" pitchFamily="34" charset="-128"/>
              </a:defRPr>
            </a:lvl1pPr>
            <a:lvl2pPr marL="742950" indent="-285750">
              <a:defRPr sz="3800">
                <a:solidFill>
                  <a:schemeClr val="tx1"/>
                </a:solidFill>
                <a:latin typeface="Arial" panose="020B0604020202020204" pitchFamily="34" charset="0"/>
                <a:ea typeface="ＭＳ Ｐゴシック" panose="020B0600070205080204" pitchFamily="34" charset="-128"/>
              </a:defRPr>
            </a:lvl2pPr>
            <a:lvl3pPr marL="1143000" indent="-228600">
              <a:defRPr sz="3800">
                <a:solidFill>
                  <a:schemeClr val="tx1"/>
                </a:solidFill>
                <a:latin typeface="Arial" panose="020B0604020202020204" pitchFamily="34" charset="0"/>
                <a:ea typeface="ＭＳ Ｐゴシック" panose="020B0600070205080204" pitchFamily="34" charset="-128"/>
              </a:defRPr>
            </a:lvl3pPr>
            <a:lvl4pPr marL="1600200" indent="-228600">
              <a:defRPr sz="3800">
                <a:solidFill>
                  <a:schemeClr val="tx1"/>
                </a:solidFill>
                <a:latin typeface="Arial" panose="020B0604020202020204" pitchFamily="34" charset="0"/>
                <a:ea typeface="ＭＳ Ｐゴシック" panose="020B0600070205080204" pitchFamily="34" charset="-128"/>
              </a:defRPr>
            </a:lvl4pPr>
            <a:lvl5pPr marL="2057400" indent="-228600">
              <a:defRPr sz="3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9pPr>
          </a:lstStyle>
          <a:p>
            <a:fld id="{502BB1AF-656E-8949-91F6-3FA2DA408735}" type="slidenum">
              <a:rPr lang="en-US" altLang="en-US" sz="1200"/>
              <a:pPr/>
              <a:t>1</a:t>
            </a:fld>
            <a:endParaRPr lang="en-US" altLang="en-US" sz="1200"/>
          </a:p>
        </p:txBody>
      </p:sp>
      <p:sp>
        <p:nvSpPr>
          <p:cNvPr id="17410" name="Rectangle 2">
            <a:extLst>
              <a:ext uri="{FF2B5EF4-FFF2-40B4-BE49-F238E27FC236}">
                <a16:creationId xmlns:a16="http://schemas.microsoft.com/office/drawing/2014/main" id="{0D354E19-4E62-CAF3-A829-051023E7ED0A}"/>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5DF3CB40-0125-BE1D-BAEE-41A993F30AE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18" y="10226675"/>
            <a:ext cx="32642969" cy="7054850"/>
          </a:xfrm>
        </p:spPr>
        <p:txBody>
          <a:bodyPr/>
          <a:lstStyle/>
          <a:p>
            <a:r>
              <a:rPr lang="en-US"/>
              <a:t>Click to edit Master title style</a:t>
            </a:r>
          </a:p>
        </p:txBody>
      </p:sp>
      <p:sp>
        <p:nvSpPr>
          <p:cNvPr id="3" name="Subtitle 2"/>
          <p:cNvSpPr>
            <a:spLocks noGrp="1"/>
          </p:cNvSpPr>
          <p:nvPr>
            <p:ph type="subTitle" idx="1"/>
          </p:nvPr>
        </p:nvSpPr>
        <p:spPr>
          <a:xfrm>
            <a:off x="5760444" y="18653125"/>
            <a:ext cx="26883917"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29DC699-F461-1A43-1BD6-57006CF29D5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A4D2463-3F46-7D17-9804-F54ADDD279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68B1320-075B-191B-1C41-7928CC8DF2EA}"/>
              </a:ext>
            </a:extLst>
          </p:cNvPr>
          <p:cNvSpPr>
            <a:spLocks noGrp="1" noChangeArrowheads="1"/>
          </p:cNvSpPr>
          <p:nvPr>
            <p:ph type="sldNum" sz="quarter" idx="12"/>
          </p:nvPr>
        </p:nvSpPr>
        <p:spPr>
          <a:ln/>
        </p:spPr>
        <p:txBody>
          <a:bodyPr/>
          <a:lstStyle>
            <a:lvl1pPr>
              <a:defRPr/>
            </a:lvl1pPr>
          </a:lstStyle>
          <a:p>
            <a:fld id="{EB1B3130-5E1E-8447-9289-DC1623725352}" type="slidenum">
              <a:rPr lang="en-US" altLang="en-US"/>
              <a:pPr/>
              <a:t>‹#›</a:t>
            </a:fld>
            <a:endParaRPr lang="en-US" altLang="en-US"/>
          </a:p>
        </p:txBody>
      </p:sp>
    </p:spTree>
    <p:extLst>
      <p:ext uri="{BB962C8B-B14F-4D97-AF65-F5344CB8AC3E}">
        <p14:creationId xmlns:p14="http://schemas.microsoft.com/office/powerpoint/2010/main" val="88025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61C21BE-3BAE-6B2E-D348-C5943228EA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0FF865-425F-3C04-97D5-B959D3676C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49629AE-0D91-F0BB-C171-BC2B4DC3B9B8}"/>
              </a:ext>
            </a:extLst>
          </p:cNvPr>
          <p:cNvSpPr>
            <a:spLocks noGrp="1" noChangeArrowheads="1"/>
          </p:cNvSpPr>
          <p:nvPr>
            <p:ph type="sldNum" sz="quarter" idx="12"/>
          </p:nvPr>
        </p:nvSpPr>
        <p:spPr>
          <a:ln/>
        </p:spPr>
        <p:txBody>
          <a:bodyPr/>
          <a:lstStyle>
            <a:lvl1pPr>
              <a:defRPr/>
            </a:lvl1pPr>
          </a:lstStyle>
          <a:p>
            <a:fld id="{827ADDD3-33BF-6640-A3F6-BB9555C0201B}" type="slidenum">
              <a:rPr lang="en-US" altLang="en-US"/>
              <a:pPr/>
              <a:t>‹#›</a:t>
            </a:fld>
            <a:endParaRPr lang="en-US" altLang="en-US"/>
          </a:p>
        </p:txBody>
      </p:sp>
    </p:spTree>
    <p:extLst>
      <p:ext uri="{BB962C8B-B14F-4D97-AF65-F5344CB8AC3E}">
        <p14:creationId xmlns:p14="http://schemas.microsoft.com/office/powerpoint/2010/main" val="224132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760" y="1317628"/>
            <a:ext cx="8641357" cy="28089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19685" y="1317628"/>
            <a:ext cx="25790724" cy="28089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0FBE2B3-1DA9-99D2-763F-D142F895F0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4D1DB3D-ABB9-2960-802A-9F98BDB3D8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F41E55-B7F1-AB9D-650B-982C87185E62}"/>
              </a:ext>
            </a:extLst>
          </p:cNvPr>
          <p:cNvSpPr>
            <a:spLocks noGrp="1" noChangeArrowheads="1"/>
          </p:cNvSpPr>
          <p:nvPr>
            <p:ph type="sldNum" sz="quarter" idx="12"/>
          </p:nvPr>
        </p:nvSpPr>
        <p:spPr>
          <a:ln/>
        </p:spPr>
        <p:txBody>
          <a:bodyPr/>
          <a:lstStyle>
            <a:lvl1pPr>
              <a:defRPr/>
            </a:lvl1pPr>
          </a:lstStyle>
          <a:p>
            <a:fld id="{FCB706D4-FCEC-9747-9428-8AD3397F6E73}" type="slidenum">
              <a:rPr lang="en-US" altLang="en-US"/>
              <a:pPr/>
              <a:t>‹#›</a:t>
            </a:fld>
            <a:endParaRPr lang="en-US" altLang="en-US"/>
          </a:p>
        </p:txBody>
      </p:sp>
    </p:spTree>
    <p:extLst>
      <p:ext uri="{BB962C8B-B14F-4D97-AF65-F5344CB8AC3E}">
        <p14:creationId xmlns:p14="http://schemas.microsoft.com/office/powerpoint/2010/main" val="1356517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19687" y="1317625"/>
            <a:ext cx="34565431" cy="5486400"/>
          </a:xfrm>
        </p:spPr>
        <p:txBody>
          <a:bodyPr/>
          <a:lstStyle/>
          <a:p>
            <a:r>
              <a:rPr lang="en-US"/>
              <a:t>Click to edit Master title style</a:t>
            </a:r>
          </a:p>
        </p:txBody>
      </p:sp>
      <p:sp>
        <p:nvSpPr>
          <p:cNvPr id="3" name="Text Placeholder 2"/>
          <p:cNvSpPr>
            <a:spLocks noGrp="1"/>
          </p:cNvSpPr>
          <p:nvPr>
            <p:ph type="body" sz="half" idx="1"/>
          </p:nvPr>
        </p:nvSpPr>
        <p:spPr>
          <a:xfrm>
            <a:off x="1919686" y="7680328"/>
            <a:ext cx="17216042" cy="2172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19269075" y="7680328"/>
            <a:ext cx="17216042" cy="21726525"/>
          </a:xfrm>
        </p:spPr>
        <p:txBody>
          <a:bodyPr/>
          <a:lstStyle/>
          <a:p>
            <a:pPr lvl="0"/>
            <a:endParaRPr lang="en-US" noProof="0" dirty="0"/>
          </a:p>
        </p:txBody>
      </p:sp>
      <p:sp>
        <p:nvSpPr>
          <p:cNvPr id="5" name="Rectangle 4">
            <a:extLst>
              <a:ext uri="{FF2B5EF4-FFF2-40B4-BE49-F238E27FC236}">
                <a16:creationId xmlns:a16="http://schemas.microsoft.com/office/drawing/2014/main" id="{62DA821B-EFCA-6EA9-6952-AD0406671F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754A3FE-5BDD-763F-D349-037C87F807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0F73907-6FF9-EF73-09A7-9AF5BC72CF0B}"/>
              </a:ext>
            </a:extLst>
          </p:cNvPr>
          <p:cNvSpPr>
            <a:spLocks noGrp="1" noChangeArrowheads="1"/>
          </p:cNvSpPr>
          <p:nvPr>
            <p:ph type="sldNum" sz="quarter" idx="12"/>
          </p:nvPr>
        </p:nvSpPr>
        <p:spPr>
          <a:ln/>
        </p:spPr>
        <p:txBody>
          <a:bodyPr/>
          <a:lstStyle>
            <a:lvl1pPr>
              <a:defRPr/>
            </a:lvl1pPr>
          </a:lstStyle>
          <a:p>
            <a:fld id="{9DD8972C-EE15-674D-942D-E2348C456596}" type="slidenum">
              <a:rPr lang="en-US" altLang="en-US"/>
              <a:pPr/>
              <a:t>‹#›</a:t>
            </a:fld>
            <a:endParaRPr lang="en-US" altLang="en-US"/>
          </a:p>
        </p:txBody>
      </p:sp>
    </p:spTree>
    <p:extLst>
      <p:ext uri="{BB962C8B-B14F-4D97-AF65-F5344CB8AC3E}">
        <p14:creationId xmlns:p14="http://schemas.microsoft.com/office/powerpoint/2010/main" val="108027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B12BB7-4629-3422-0EC3-8D027D1048B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7B8F719-006E-83BD-1AAD-23A1DC4A99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6F731DA-797D-2248-994C-76ABF89597FE}"/>
              </a:ext>
            </a:extLst>
          </p:cNvPr>
          <p:cNvSpPr>
            <a:spLocks noGrp="1" noChangeArrowheads="1"/>
          </p:cNvSpPr>
          <p:nvPr>
            <p:ph type="sldNum" sz="quarter" idx="12"/>
          </p:nvPr>
        </p:nvSpPr>
        <p:spPr>
          <a:ln/>
        </p:spPr>
        <p:txBody>
          <a:bodyPr/>
          <a:lstStyle>
            <a:lvl1pPr>
              <a:defRPr/>
            </a:lvl1pPr>
          </a:lstStyle>
          <a:p>
            <a:fld id="{7615D922-351A-5D4A-A817-41E66E998ECA}" type="slidenum">
              <a:rPr lang="en-US" altLang="en-US"/>
              <a:pPr/>
              <a:t>‹#›</a:t>
            </a:fld>
            <a:endParaRPr lang="en-US" altLang="en-US"/>
          </a:p>
        </p:txBody>
      </p:sp>
    </p:spTree>
    <p:extLst>
      <p:ext uri="{BB962C8B-B14F-4D97-AF65-F5344CB8AC3E}">
        <p14:creationId xmlns:p14="http://schemas.microsoft.com/office/powerpoint/2010/main" val="191463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4" y="21153441"/>
            <a:ext cx="3264435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033714" y="13952538"/>
            <a:ext cx="3264435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BD16DBD-69BD-4627-DC1A-10D18F67EBE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457D360-ACE4-824C-ADD3-AAE98E3824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CD2680E-DD10-29C9-30E1-F52080667112}"/>
              </a:ext>
            </a:extLst>
          </p:cNvPr>
          <p:cNvSpPr>
            <a:spLocks noGrp="1" noChangeArrowheads="1"/>
          </p:cNvSpPr>
          <p:nvPr>
            <p:ph type="sldNum" sz="quarter" idx="12"/>
          </p:nvPr>
        </p:nvSpPr>
        <p:spPr>
          <a:ln/>
        </p:spPr>
        <p:txBody>
          <a:bodyPr/>
          <a:lstStyle>
            <a:lvl1pPr>
              <a:defRPr/>
            </a:lvl1pPr>
          </a:lstStyle>
          <a:p>
            <a:fld id="{7C57D93C-F4E0-AA45-9E3E-562D8E24C158}" type="slidenum">
              <a:rPr lang="en-US" altLang="en-US"/>
              <a:pPr/>
              <a:t>‹#›</a:t>
            </a:fld>
            <a:endParaRPr lang="en-US" altLang="en-US"/>
          </a:p>
        </p:txBody>
      </p:sp>
    </p:spTree>
    <p:extLst>
      <p:ext uri="{BB962C8B-B14F-4D97-AF65-F5344CB8AC3E}">
        <p14:creationId xmlns:p14="http://schemas.microsoft.com/office/powerpoint/2010/main" val="558464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19686" y="7680328"/>
            <a:ext cx="17216042" cy="21726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269075" y="7680328"/>
            <a:ext cx="17216042" cy="21726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E29E380-7957-2163-2E56-66052DB5624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CBD3CD3-AD2D-0A54-D14B-050D37B07B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DE728CF-8BC7-DB2C-8327-4B6670B2DC5F}"/>
              </a:ext>
            </a:extLst>
          </p:cNvPr>
          <p:cNvSpPr>
            <a:spLocks noGrp="1" noChangeArrowheads="1"/>
          </p:cNvSpPr>
          <p:nvPr>
            <p:ph type="sldNum" sz="quarter" idx="12"/>
          </p:nvPr>
        </p:nvSpPr>
        <p:spPr>
          <a:ln/>
        </p:spPr>
        <p:txBody>
          <a:bodyPr/>
          <a:lstStyle>
            <a:lvl1pPr>
              <a:defRPr/>
            </a:lvl1pPr>
          </a:lstStyle>
          <a:p>
            <a:fld id="{ACDB140F-B433-574A-99C3-62A50A5C076B}" type="slidenum">
              <a:rPr lang="en-US" altLang="en-US"/>
              <a:pPr/>
              <a:t>‹#›</a:t>
            </a:fld>
            <a:endParaRPr lang="en-US" altLang="en-US"/>
          </a:p>
        </p:txBody>
      </p:sp>
    </p:spTree>
    <p:extLst>
      <p:ext uri="{BB962C8B-B14F-4D97-AF65-F5344CB8AC3E}">
        <p14:creationId xmlns:p14="http://schemas.microsoft.com/office/powerpoint/2010/main" val="174532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19685" y="7369178"/>
            <a:ext cx="16968788"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19685" y="10439402"/>
            <a:ext cx="16968788"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384" y="7369178"/>
            <a:ext cx="16975732"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9509384" y="10439402"/>
            <a:ext cx="16975732"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B2B9A1D-FF11-76C9-7755-22526DD1276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D356921-5E1E-3177-8874-E7E22F1E0F3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15018F5-2A77-794F-6907-0C867A855747}"/>
              </a:ext>
            </a:extLst>
          </p:cNvPr>
          <p:cNvSpPr>
            <a:spLocks noGrp="1" noChangeArrowheads="1"/>
          </p:cNvSpPr>
          <p:nvPr>
            <p:ph type="sldNum" sz="quarter" idx="12"/>
          </p:nvPr>
        </p:nvSpPr>
        <p:spPr>
          <a:ln/>
        </p:spPr>
        <p:txBody>
          <a:bodyPr/>
          <a:lstStyle>
            <a:lvl1pPr>
              <a:defRPr/>
            </a:lvl1pPr>
          </a:lstStyle>
          <a:p>
            <a:fld id="{79D5AD7F-02CA-914C-A8CF-37FB153FF284}" type="slidenum">
              <a:rPr lang="en-US" altLang="en-US"/>
              <a:pPr/>
              <a:t>‹#›</a:t>
            </a:fld>
            <a:endParaRPr lang="en-US" altLang="en-US"/>
          </a:p>
        </p:txBody>
      </p:sp>
    </p:spTree>
    <p:extLst>
      <p:ext uri="{BB962C8B-B14F-4D97-AF65-F5344CB8AC3E}">
        <p14:creationId xmlns:p14="http://schemas.microsoft.com/office/powerpoint/2010/main" val="186137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31AD771-9DC0-27F4-A89D-E6B2ED154B5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A023F4B-4EC0-4121-242F-49836FB3C9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84871B7-5FD4-D0FF-1C32-0292C44AF115}"/>
              </a:ext>
            </a:extLst>
          </p:cNvPr>
          <p:cNvSpPr>
            <a:spLocks noGrp="1" noChangeArrowheads="1"/>
          </p:cNvSpPr>
          <p:nvPr>
            <p:ph type="sldNum" sz="quarter" idx="12"/>
          </p:nvPr>
        </p:nvSpPr>
        <p:spPr>
          <a:ln/>
        </p:spPr>
        <p:txBody>
          <a:bodyPr/>
          <a:lstStyle>
            <a:lvl1pPr>
              <a:defRPr/>
            </a:lvl1pPr>
          </a:lstStyle>
          <a:p>
            <a:fld id="{96FA4AF6-09BF-D144-BF3F-3EC97EF49816}" type="slidenum">
              <a:rPr lang="en-US" altLang="en-US"/>
              <a:pPr/>
              <a:t>‹#›</a:t>
            </a:fld>
            <a:endParaRPr lang="en-US" altLang="en-US"/>
          </a:p>
        </p:txBody>
      </p:sp>
    </p:spTree>
    <p:extLst>
      <p:ext uri="{BB962C8B-B14F-4D97-AF65-F5344CB8AC3E}">
        <p14:creationId xmlns:p14="http://schemas.microsoft.com/office/powerpoint/2010/main" val="388551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FF927F9-43C3-2404-294F-735AD604FE6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141485-BB35-78FF-8F58-1AC0C17AC5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F5BDF4E-7425-5E06-587D-F5CC86BE2BF0}"/>
              </a:ext>
            </a:extLst>
          </p:cNvPr>
          <p:cNvSpPr>
            <a:spLocks noGrp="1" noChangeArrowheads="1"/>
          </p:cNvSpPr>
          <p:nvPr>
            <p:ph type="sldNum" sz="quarter" idx="12"/>
          </p:nvPr>
        </p:nvSpPr>
        <p:spPr>
          <a:ln/>
        </p:spPr>
        <p:txBody>
          <a:bodyPr/>
          <a:lstStyle>
            <a:lvl1pPr>
              <a:defRPr/>
            </a:lvl1pPr>
          </a:lstStyle>
          <a:p>
            <a:fld id="{F32E9B32-A41A-9D49-8CD0-5FF272D8873D}" type="slidenum">
              <a:rPr lang="en-US" altLang="en-US"/>
              <a:pPr/>
              <a:t>‹#›</a:t>
            </a:fld>
            <a:endParaRPr lang="en-US" altLang="en-US"/>
          </a:p>
        </p:txBody>
      </p:sp>
    </p:spTree>
    <p:extLst>
      <p:ext uri="{BB962C8B-B14F-4D97-AF65-F5344CB8AC3E}">
        <p14:creationId xmlns:p14="http://schemas.microsoft.com/office/powerpoint/2010/main" val="1655372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6" y="1311276"/>
            <a:ext cx="12634913"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5015767" y="1311276"/>
            <a:ext cx="2146935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19686" y="6888163"/>
            <a:ext cx="12634913"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0E8CC8E-34D5-4CF7-E932-D044E39572E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875A17F-8CFF-A637-FA82-D09E6B81EA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55C734D-DA19-82AA-48E7-08B11E668CFE}"/>
              </a:ext>
            </a:extLst>
          </p:cNvPr>
          <p:cNvSpPr>
            <a:spLocks noGrp="1" noChangeArrowheads="1"/>
          </p:cNvSpPr>
          <p:nvPr>
            <p:ph type="sldNum" sz="quarter" idx="12"/>
          </p:nvPr>
        </p:nvSpPr>
        <p:spPr>
          <a:ln/>
        </p:spPr>
        <p:txBody>
          <a:bodyPr/>
          <a:lstStyle>
            <a:lvl1pPr>
              <a:defRPr/>
            </a:lvl1pPr>
          </a:lstStyle>
          <a:p>
            <a:fld id="{9F5AA6C2-7BB3-C749-88B6-87AA449D2E67}" type="slidenum">
              <a:rPr lang="en-US" altLang="en-US"/>
              <a:pPr/>
              <a:t>‹#›</a:t>
            </a:fld>
            <a:endParaRPr lang="en-US" altLang="en-US"/>
          </a:p>
        </p:txBody>
      </p:sp>
    </p:spTree>
    <p:extLst>
      <p:ext uri="{BB962C8B-B14F-4D97-AF65-F5344CB8AC3E}">
        <p14:creationId xmlns:p14="http://schemas.microsoft.com/office/powerpoint/2010/main" val="207757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4" y="23042566"/>
            <a:ext cx="2304315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7527334" y="2941640"/>
            <a:ext cx="2304315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7527334" y="25763540"/>
            <a:ext cx="2304315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B9AB948-45C5-C376-0E0F-27C4A24DC7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32BF8B1-B1A5-C3A6-0832-719387B442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A3CE2BE-A6C9-C229-2A8C-C53BAFC010BB}"/>
              </a:ext>
            </a:extLst>
          </p:cNvPr>
          <p:cNvSpPr>
            <a:spLocks noGrp="1" noChangeArrowheads="1"/>
          </p:cNvSpPr>
          <p:nvPr>
            <p:ph type="sldNum" sz="quarter" idx="12"/>
          </p:nvPr>
        </p:nvSpPr>
        <p:spPr>
          <a:ln/>
        </p:spPr>
        <p:txBody>
          <a:bodyPr/>
          <a:lstStyle>
            <a:lvl1pPr>
              <a:defRPr/>
            </a:lvl1pPr>
          </a:lstStyle>
          <a:p>
            <a:fld id="{A1637EA3-45DE-1640-A4E6-70628B79B76F}" type="slidenum">
              <a:rPr lang="en-US" altLang="en-US"/>
              <a:pPr/>
              <a:t>‹#›</a:t>
            </a:fld>
            <a:endParaRPr lang="en-US" altLang="en-US"/>
          </a:p>
        </p:txBody>
      </p:sp>
    </p:spTree>
    <p:extLst>
      <p:ext uri="{BB962C8B-B14F-4D97-AF65-F5344CB8AC3E}">
        <p14:creationId xmlns:p14="http://schemas.microsoft.com/office/powerpoint/2010/main" val="1247372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AB51FE5-6B2D-0E79-7AC3-AD14F2181A8F}"/>
              </a:ext>
            </a:extLst>
          </p:cNvPr>
          <p:cNvSpPr>
            <a:spLocks noGrp="1" noChangeArrowheads="1"/>
          </p:cNvSpPr>
          <p:nvPr>
            <p:ph type="title"/>
          </p:nvPr>
        </p:nvSpPr>
        <p:spPr bwMode="auto">
          <a:xfrm>
            <a:off x="1919288" y="1317625"/>
            <a:ext cx="345662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6419F15-D179-8C5C-0368-3391656FA75E}"/>
              </a:ext>
            </a:extLst>
          </p:cNvPr>
          <p:cNvSpPr>
            <a:spLocks noGrp="1" noChangeArrowheads="1"/>
          </p:cNvSpPr>
          <p:nvPr>
            <p:ph type="body" idx="1"/>
          </p:nvPr>
        </p:nvSpPr>
        <p:spPr bwMode="auto">
          <a:xfrm>
            <a:off x="1919288" y="7680325"/>
            <a:ext cx="34566225"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2378901-BC56-177C-86EB-D12706F801AF}"/>
              </a:ext>
            </a:extLst>
          </p:cNvPr>
          <p:cNvSpPr>
            <a:spLocks noGrp="1" noChangeArrowheads="1"/>
          </p:cNvSpPr>
          <p:nvPr>
            <p:ph type="dt" sz="half" idx="2"/>
          </p:nvPr>
        </p:nvSpPr>
        <p:spPr bwMode="auto">
          <a:xfrm>
            <a:off x="1919288" y="29978350"/>
            <a:ext cx="8963025" cy="2286000"/>
          </a:xfrm>
          <a:prstGeom prst="rect">
            <a:avLst/>
          </a:prstGeom>
          <a:noFill/>
          <a:ln>
            <a:noFill/>
          </a:ln>
          <a:effectLst/>
        </p:spPr>
        <p:txBody>
          <a:bodyPr vert="horz" wrap="square" lIns="470207" tIns="235104" rIns="470207" bIns="235104" numCol="1" anchor="t" anchorCtr="0" compatLnSpc="1">
            <a:prstTxWarp prst="textNoShape">
              <a:avLst/>
            </a:prstTxWarp>
          </a:bodyPr>
          <a:lstStyle>
            <a:lvl1pPr eaLnBrk="1" hangingPunct="1">
              <a:defRPr sz="7100">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FD4F72CA-A117-A69A-FFB0-404B103771D1}"/>
              </a:ext>
            </a:extLst>
          </p:cNvPr>
          <p:cNvSpPr>
            <a:spLocks noGrp="1" noChangeArrowheads="1"/>
          </p:cNvSpPr>
          <p:nvPr>
            <p:ph type="ftr" sz="quarter" idx="3"/>
          </p:nvPr>
        </p:nvSpPr>
        <p:spPr bwMode="auto">
          <a:xfrm>
            <a:off x="13120688" y="29978350"/>
            <a:ext cx="12163425" cy="2286000"/>
          </a:xfrm>
          <a:prstGeom prst="rect">
            <a:avLst/>
          </a:prstGeom>
          <a:noFill/>
          <a:ln>
            <a:noFill/>
          </a:ln>
          <a:effectLst/>
        </p:spPr>
        <p:txBody>
          <a:bodyPr vert="horz" wrap="square" lIns="470207" tIns="235104" rIns="470207" bIns="235104" numCol="1" anchor="t" anchorCtr="0" compatLnSpc="1">
            <a:prstTxWarp prst="textNoShape">
              <a:avLst/>
            </a:prstTxWarp>
          </a:bodyPr>
          <a:lstStyle>
            <a:lvl1pPr algn="ctr" eaLnBrk="1" hangingPunct="1">
              <a:defRPr sz="7100">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7F17AA48-A0B4-C867-5A3E-C149BBA96A6C}"/>
              </a:ext>
            </a:extLst>
          </p:cNvPr>
          <p:cNvSpPr>
            <a:spLocks noGrp="1" noChangeArrowheads="1"/>
          </p:cNvSpPr>
          <p:nvPr>
            <p:ph type="sldNum" sz="quarter" idx="4"/>
          </p:nvPr>
        </p:nvSpPr>
        <p:spPr bwMode="auto">
          <a:xfrm>
            <a:off x="27522488" y="29978350"/>
            <a:ext cx="8963025" cy="2286000"/>
          </a:xfrm>
          <a:prstGeom prst="rect">
            <a:avLst/>
          </a:prstGeom>
          <a:noFill/>
          <a:ln>
            <a:noFill/>
          </a:ln>
          <a:effectLst/>
        </p:spPr>
        <p:txBody>
          <a:bodyPr vert="horz" wrap="square" lIns="470207" tIns="235104" rIns="470207" bIns="235104" numCol="1" anchor="t" anchorCtr="0" compatLnSpc="1">
            <a:prstTxWarp prst="textNoShape">
              <a:avLst/>
            </a:prstTxWarp>
          </a:bodyPr>
          <a:lstStyle>
            <a:lvl1pPr algn="r" eaLnBrk="1" hangingPunct="1">
              <a:defRPr sz="7100"/>
            </a:lvl1pPr>
          </a:lstStyle>
          <a:p>
            <a:fld id="{9C4EB038-741A-564B-AED9-847DBF82F5D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703763" rtl="0" eaLnBrk="0" fontAlgn="base" hangingPunct="0">
        <a:spcBef>
          <a:spcPct val="0"/>
        </a:spcBef>
        <a:spcAft>
          <a:spcPct val="0"/>
        </a:spcAft>
        <a:defRPr sz="22700">
          <a:solidFill>
            <a:schemeClr val="tx2"/>
          </a:solidFill>
          <a:latin typeface="+mj-lt"/>
          <a:ea typeface="ＭＳ Ｐゴシック" charset="0"/>
          <a:cs typeface="ＭＳ Ｐゴシック" charset="0"/>
        </a:defRPr>
      </a:lvl1pPr>
      <a:lvl2pPr algn="ctr" defTabSz="4703763" rtl="0" eaLnBrk="0" fontAlgn="base" hangingPunct="0">
        <a:spcBef>
          <a:spcPct val="0"/>
        </a:spcBef>
        <a:spcAft>
          <a:spcPct val="0"/>
        </a:spcAft>
        <a:defRPr sz="22700">
          <a:solidFill>
            <a:schemeClr val="tx2"/>
          </a:solidFill>
          <a:latin typeface="Arial" charset="0"/>
          <a:ea typeface="ＭＳ Ｐゴシック" charset="0"/>
          <a:cs typeface="ＭＳ Ｐゴシック" charset="0"/>
        </a:defRPr>
      </a:lvl2pPr>
      <a:lvl3pPr algn="ctr" defTabSz="4703763" rtl="0" eaLnBrk="0" fontAlgn="base" hangingPunct="0">
        <a:spcBef>
          <a:spcPct val="0"/>
        </a:spcBef>
        <a:spcAft>
          <a:spcPct val="0"/>
        </a:spcAft>
        <a:defRPr sz="22700">
          <a:solidFill>
            <a:schemeClr val="tx2"/>
          </a:solidFill>
          <a:latin typeface="Arial" charset="0"/>
          <a:ea typeface="ＭＳ Ｐゴシック" charset="0"/>
          <a:cs typeface="ＭＳ Ｐゴシック" charset="0"/>
        </a:defRPr>
      </a:lvl3pPr>
      <a:lvl4pPr algn="ctr" defTabSz="4703763" rtl="0" eaLnBrk="0" fontAlgn="base" hangingPunct="0">
        <a:spcBef>
          <a:spcPct val="0"/>
        </a:spcBef>
        <a:spcAft>
          <a:spcPct val="0"/>
        </a:spcAft>
        <a:defRPr sz="22700">
          <a:solidFill>
            <a:schemeClr val="tx2"/>
          </a:solidFill>
          <a:latin typeface="Arial" charset="0"/>
          <a:ea typeface="ＭＳ Ｐゴシック" charset="0"/>
          <a:cs typeface="ＭＳ Ｐゴシック" charset="0"/>
        </a:defRPr>
      </a:lvl4pPr>
      <a:lvl5pPr algn="ctr" defTabSz="4703763" rtl="0" eaLnBrk="0" fontAlgn="base" hangingPunct="0">
        <a:spcBef>
          <a:spcPct val="0"/>
        </a:spcBef>
        <a:spcAft>
          <a:spcPct val="0"/>
        </a:spcAft>
        <a:defRPr sz="22700">
          <a:solidFill>
            <a:schemeClr val="tx2"/>
          </a:solidFill>
          <a:latin typeface="Arial" charset="0"/>
          <a:ea typeface="ＭＳ Ｐゴシック" charset="0"/>
          <a:cs typeface="ＭＳ Ｐゴシック" charset="0"/>
        </a:defRPr>
      </a:lvl5pPr>
      <a:lvl6pPr marL="457200" algn="ctr" defTabSz="4703763" rtl="0" fontAlgn="base">
        <a:spcBef>
          <a:spcPct val="0"/>
        </a:spcBef>
        <a:spcAft>
          <a:spcPct val="0"/>
        </a:spcAft>
        <a:defRPr sz="22700">
          <a:solidFill>
            <a:schemeClr val="tx2"/>
          </a:solidFill>
          <a:latin typeface="Arial" charset="0"/>
        </a:defRPr>
      </a:lvl6pPr>
      <a:lvl7pPr marL="914400" algn="ctr" defTabSz="4703763" rtl="0" fontAlgn="base">
        <a:spcBef>
          <a:spcPct val="0"/>
        </a:spcBef>
        <a:spcAft>
          <a:spcPct val="0"/>
        </a:spcAft>
        <a:defRPr sz="22700">
          <a:solidFill>
            <a:schemeClr val="tx2"/>
          </a:solidFill>
          <a:latin typeface="Arial" charset="0"/>
        </a:defRPr>
      </a:lvl7pPr>
      <a:lvl8pPr marL="1371600" algn="ctr" defTabSz="4703763" rtl="0" fontAlgn="base">
        <a:spcBef>
          <a:spcPct val="0"/>
        </a:spcBef>
        <a:spcAft>
          <a:spcPct val="0"/>
        </a:spcAft>
        <a:defRPr sz="22700">
          <a:solidFill>
            <a:schemeClr val="tx2"/>
          </a:solidFill>
          <a:latin typeface="Arial" charset="0"/>
        </a:defRPr>
      </a:lvl8pPr>
      <a:lvl9pPr marL="1828800" algn="ctr" defTabSz="4703763" rtl="0" fontAlgn="base">
        <a:spcBef>
          <a:spcPct val="0"/>
        </a:spcBef>
        <a:spcAft>
          <a:spcPct val="0"/>
        </a:spcAft>
        <a:defRPr sz="22700">
          <a:solidFill>
            <a:schemeClr val="tx2"/>
          </a:solidFill>
          <a:latin typeface="Arial" charset="0"/>
        </a:defRPr>
      </a:lvl9pPr>
    </p:titleStyle>
    <p:bodyStyle>
      <a:lvl1pPr marL="1762125" indent="-1762125" algn="l" defTabSz="4703763" rtl="0" eaLnBrk="0" fontAlgn="base" hangingPunct="0">
        <a:spcBef>
          <a:spcPct val="20000"/>
        </a:spcBef>
        <a:spcAft>
          <a:spcPct val="0"/>
        </a:spcAft>
        <a:buChar char="•"/>
        <a:defRPr sz="16500">
          <a:solidFill>
            <a:schemeClr val="tx1"/>
          </a:solidFill>
          <a:latin typeface="+mn-lt"/>
          <a:ea typeface="ＭＳ Ｐゴシック" charset="0"/>
          <a:cs typeface="ＭＳ Ｐゴシック" charset="0"/>
        </a:defRPr>
      </a:lvl1pPr>
      <a:lvl2pPr marL="3822700" indent="-1471613" algn="l" defTabSz="4703763" rtl="0" eaLnBrk="0" fontAlgn="base" hangingPunct="0">
        <a:spcBef>
          <a:spcPct val="20000"/>
        </a:spcBef>
        <a:spcAft>
          <a:spcPct val="0"/>
        </a:spcAft>
        <a:buChar char="–"/>
        <a:defRPr sz="14400">
          <a:solidFill>
            <a:schemeClr val="tx1"/>
          </a:solidFill>
          <a:latin typeface="+mn-lt"/>
          <a:ea typeface="ＭＳ Ｐゴシック" charset="0"/>
        </a:defRPr>
      </a:lvl2pPr>
      <a:lvl3pPr marL="5875338" indent="-1171575" algn="l" defTabSz="4703763" rtl="0" eaLnBrk="0" fontAlgn="base" hangingPunct="0">
        <a:spcBef>
          <a:spcPct val="20000"/>
        </a:spcBef>
        <a:spcAft>
          <a:spcPct val="0"/>
        </a:spcAft>
        <a:buChar char="•"/>
        <a:defRPr sz="12400">
          <a:solidFill>
            <a:schemeClr val="tx1"/>
          </a:solidFill>
          <a:latin typeface="+mn-lt"/>
          <a:ea typeface="ＭＳ Ｐゴシック" charset="0"/>
        </a:defRPr>
      </a:lvl3pPr>
      <a:lvl4pPr marL="8228013" indent="-1173163" algn="l" defTabSz="4703763" rtl="0" eaLnBrk="0" fontAlgn="base" hangingPunct="0">
        <a:spcBef>
          <a:spcPct val="20000"/>
        </a:spcBef>
        <a:spcAft>
          <a:spcPct val="0"/>
        </a:spcAft>
        <a:buChar char="–"/>
        <a:defRPr sz="10300">
          <a:solidFill>
            <a:schemeClr val="tx1"/>
          </a:solidFill>
          <a:latin typeface="+mn-lt"/>
          <a:ea typeface="ＭＳ Ｐゴシック" charset="0"/>
        </a:defRPr>
      </a:lvl4pPr>
      <a:lvl5pPr marL="10582275" indent="-1176338" algn="l" defTabSz="4703763" rtl="0" eaLnBrk="0" fontAlgn="base" hangingPunct="0">
        <a:spcBef>
          <a:spcPct val="20000"/>
        </a:spcBef>
        <a:spcAft>
          <a:spcPct val="0"/>
        </a:spcAft>
        <a:buChar char="»"/>
        <a:defRPr sz="10300">
          <a:solidFill>
            <a:schemeClr val="tx1"/>
          </a:solidFill>
          <a:latin typeface="+mn-lt"/>
          <a:ea typeface="ＭＳ Ｐゴシック" charset="0"/>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svg"/><Relationship Id="rId34" Type="http://schemas.openxmlformats.org/officeDocument/2006/relationships/image" Target="../media/image32.png"/><Relationship Id="rId42"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png"/><Relationship Id="rId29" Type="http://schemas.openxmlformats.org/officeDocument/2006/relationships/image" Target="../media/image27.svg"/><Relationship Id="rId41"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9.sv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sv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gif"/><Relationship Id="rId31" Type="http://schemas.openxmlformats.org/officeDocument/2006/relationships/image" Target="../media/image29.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 Id="rId27" Type="http://schemas.openxmlformats.org/officeDocument/2006/relationships/image" Target="../media/image25.svg"/><Relationship Id="rId30" Type="http://schemas.openxmlformats.org/officeDocument/2006/relationships/image" Target="../media/image28.png"/><Relationship Id="rId35" Type="http://schemas.openxmlformats.org/officeDocument/2006/relationships/image" Target="../media/image33.svg"/><Relationship Id="rId43" Type="http://schemas.openxmlformats.org/officeDocument/2006/relationships/image" Target="../media/image41.jpg"/><Relationship Id="rId8" Type="http://schemas.openxmlformats.org/officeDocument/2006/relationships/image" Target="../media/image6.sv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svg"/><Relationship Id="rId33" Type="http://schemas.openxmlformats.org/officeDocument/2006/relationships/image" Target="../media/image31.svg"/><Relationship Id="rId38"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13">
            <a:extLst>
              <a:ext uri="{FF2B5EF4-FFF2-40B4-BE49-F238E27FC236}">
                <a16:creationId xmlns:a16="http://schemas.microsoft.com/office/drawing/2014/main" id="{B784C777-D846-F7CF-9CFD-9507ED77A771}"/>
              </a:ext>
            </a:extLst>
          </p:cNvPr>
          <p:cNvSpPr>
            <a:spLocks noGrp="1" noChangeArrowheads="1"/>
          </p:cNvSpPr>
          <p:nvPr>
            <p:ph type="title"/>
          </p:nvPr>
        </p:nvSpPr>
        <p:spPr>
          <a:xfrm>
            <a:off x="0" y="0"/>
            <a:ext cx="38404800" cy="4811713"/>
          </a:xfrm>
          <a:solidFill>
            <a:schemeClr val="accent6">
              <a:lumMod val="75000"/>
            </a:schemeClr>
          </a:solidFill>
          <a:ln w="60325" cap="flat">
            <a:miter lim="800000"/>
            <a:headEnd/>
            <a:tailEnd/>
          </a:ln>
        </p:spPr>
        <p:txBody>
          <a:bodyPr/>
          <a:lstStyle/>
          <a:p>
            <a:pPr algn="l" eaLnBrk="1" hangingPunct="1">
              <a:defRPr/>
            </a:pPr>
            <a:br>
              <a:rPr lang="en-US" altLang="x-none" sz="3400" dirty="0">
                <a:solidFill>
                  <a:schemeClr val="bg2"/>
                </a:solidFill>
                <a:latin typeface="Georgia" panose="02040502050405020303" pitchFamily="18" charset="0"/>
                <a:ea typeface="ＭＳ Ｐゴシック" charset="-128"/>
              </a:rPr>
            </a:br>
            <a:endParaRPr lang="en-US" altLang="x-none" sz="3400" dirty="0">
              <a:solidFill>
                <a:schemeClr val="bg2"/>
              </a:solidFill>
              <a:latin typeface="Georgia" panose="02040502050405020303" pitchFamily="18" charset="0"/>
              <a:ea typeface="ＭＳ Ｐゴシック" charset="-128"/>
            </a:endParaRPr>
          </a:p>
        </p:txBody>
      </p:sp>
      <p:sp>
        <p:nvSpPr>
          <p:cNvPr id="2" name="Rectangle 17">
            <a:extLst>
              <a:ext uri="{FF2B5EF4-FFF2-40B4-BE49-F238E27FC236}">
                <a16:creationId xmlns:a16="http://schemas.microsoft.com/office/drawing/2014/main" id="{28A7D7B5-3277-6743-212B-81BC53C4FF91}"/>
              </a:ext>
            </a:extLst>
          </p:cNvPr>
          <p:cNvSpPr>
            <a:spLocks noChangeArrowheads="1"/>
          </p:cNvSpPr>
          <p:nvPr/>
        </p:nvSpPr>
        <p:spPr bwMode="auto">
          <a:xfrm>
            <a:off x="2287588" y="5510213"/>
            <a:ext cx="9034462" cy="1454150"/>
          </a:xfrm>
          <a:prstGeom prst="rect">
            <a:avLst/>
          </a:prstGeom>
          <a:solidFill>
            <a:schemeClr val="accent4"/>
          </a:solidFill>
          <a:ln w="9525">
            <a:noFill/>
            <a:miter lim="800000"/>
            <a:headEnd/>
            <a:tailEnd/>
          </a:ln>
        </p:spPr>
        <p:txBody>
          <a:bodyPr wrap="none" lIns="171433" tIns="85716" rIns="171433" bIns="85716" anchor="ctr"/>
          <a:lstStyle/>
          <a:p>
            <a:pPr defTabSz="4703763" eaLnBrk="1" hangingPunct="1">
              <a:defRPr/>
            </a:pPr>
            <a:r>
              <a:rPr lang="en-US" sz="6000" b="1" dirty="0">
                <a:solidFill>
                  <a:schemeClr val="bg1"/>
                </a:solidFill>
                <a:latin typeface="Georgia" panose="02040502050405020303" pitchFamily="18" charset="0"/>
                <a:ea typeface="+mn-ea"/>
              </a:rPr>
              <a:t> BACKGROUND</a:t>
            </a:r>
          </a:p>
        </p:txBody>
      </p:sp>
      <p:sp>
        <p:nvSpPr>
          <p:cNvPr id="16388" name="Text Box 40">
            <a:extLst>
              <a:ext uri="{FF2B5EF4-FFF2-40B4-BE49-F238E27FC236}">
                <a16:creationId xmlns:a16="http://schemas.microsoft.com/office/drawing/2014/main" id="{56CE1DD0-8858-A614-ED09-236553DA339C}"/>
              </a:ext>
            </a:extLst>
          </p:cNvPr>
          <p:cNvSpPr txBox="1">
            <a:spLocks noChangeArrowheads="1"/>
          </p:cNvSpPr>
          <p:nvPr/>
        </p:nvSpPr>
        <p:spPr bwMode="auto">
          <a:xfrm>
            <a:off x="27034334" y="28194000"/>
            <a:ext cx="1067911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33" tIns="85716" rIns="171433" bIns="85716"/>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just">
              <a:spcBef>
                <a:spcPct val="0"/>
              </a:spcBef>
              <a:spcAft>
                <a:spcPts val="600"/>
              </a:spcAft>
              <a:buFontTx/>
              <a:buNone/>
            </a:pPr>
            <a:r>
              <a:rPr lang="en-US" altLang="en-US" sz="3400" dirty="0">
                <a:latin typeface="Georgia" panose="02040502050405020303" pitchFamily="18" charset="0"/>
              </a:rPr>
              <a:t>I would like to express my gratitude to the university and the Undergraduate Research Department for their generous support and funding, which have been essential in making this research possible. I am also thankful for the invaluable guidance and support provided by Dr. Novak (mentor) throughout this research project.</a:t>
            </a:r>
          </a:p>
        </p:txBody>
      </p:sp>
      <p:sp>
        <p:nvSpPr>
          <p:cNvPr id="16389" name="Text Box 32">
            <a:extLst>
              <a:ext uri="{FF2B5EF4-FFF2-40B4-BE49-F238E27FC236}">
                <a16:creationId xmlns:a16="http://schemas.microsoft.com/office/drawing/2014/main" id="{E2BFAD5C-6F0B-C95F-FBFF-440371B50C81}"/>
              </a:ext>
            </a:extLst>
          </p:cNvPr>
          <p:cNvSpPr txBox="1">
            <a:spLocks noChangeArrowheads="1"/>
          </p:cNvSpPr>
          <p:nvPr/>
        </p:nvSpPr>
        <p:spPr bwMode="auto">
          <a:xfrm>
            <a:off x="27203400" y="19050000"/>
            <a:ext cx="10515600" cy="645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33" tIns="85716" rIns="171433" bIns="85716">
            <a:spAutoFit/>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50000"/>
              </a:spcBef>
              <a:buClr>
                <a:srgbClr val="669900"/>
              </a:buClr>
              <a:buFontTx/>
              <a:buNone/>
            </a:pPr>
            <a:r>
              <a:rPr lang="en-US" sz="3400" b="0" i="0" dirty="0">
                <a:effectLst/>
                <a:latin typeface="Georgia" panose="02040502050405020303" pitchFamily="18" charset="0"/>
              </a:rPr>
              <a:t>Our research contributes to the understanding of antibiotic resistance development and its implications for bacterial communities. The study highlights the importance of considering the stability and robustness of bacterial communities rather than focusing solely on specific taxa. By investigating the impact of topical antibiotics on bacterial community structure, we aim to develop techniques that can reduce the rate of antibiotic resistance development. This research challenges the conventional approach of eliminating bacteria and emphasizes the need to mitigate negative effects when necessary.</a:t>
            </a:r>
            <a:endParaRPr lang="en-US" altLang="en-US" sz="3400" dirty="0">
              <a:latin typeface="Georgia" panose="02040502050405020303" pitchFamily="18" charset="0"/>
            </a:endParaRPr>
          </a:p>
        </p:txBody>
      </p:sp>
      <p:sp>
        <p:nvSpPr>
          <p:cNvPr id="16390" name="TextBox 19">
            <a:extLst>
              <a:ext uri="{FF2B5EF4-FFF2-40B4-BE49-F238E27FC236}">
                <a16:creationId xmlns:a16="http://schemas.microsoft.com/office/drawing/2014/main" id="{60D99E51-06FA-5EB5-84A7-F64288DEFF7A}"/>
              </a:ext>
            </a:extLst>
          </p:cNvPr>
          <p:cNvSpPr txBox="1">
            <a:spLocks noChangeArrowheads="1"/>
          </p:cNvSpPr>
          <p:nvPr/>
        </p:nvSpPr>
        <p:spPr bwMode="auto">
          <a:xfrm>
            <a:off x="609600" y="18516600"/>
            <a:ext cx="107188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1"/>
                </a:solidFill>
                <a:latin typeface="Arial" panose="020B0604020202020204" pitchFamily="34" charset="0"/>
                <a:ea typeface="ＭＳ Ｐゴシック" panose="020B0600070205080204" pitchFamily="34" charset="-128"/>
              </a:defRPr>
            </a:lvl1pPr>
            <a:lvl2pPr marL="742950" indent="-285750">
              <a:defRPr sz="3800">
                <a:solidFill>
                  <a:schemeClr val="tx1"/>
                </a:solidFill>
                <a:latin typeface="Arial" panose="020B0604020202020204" pitchFamily="34" charset="0"/>
                <a:ea typeface="ＭＳ Ｐゴシック" panose="020B0600070205080204" pitchFamily="34" charset="-128"/>
              </a:defRPr>
            </a:lvl2pPr>
            <a:lvl3pPr marL="1143000" indent="-228600">
              <a:defRPr sz="3800">
                <a:solidFill>
                  <a:schemeClr val="tx1"/>
                </a:solidFill>
                <a:latin typeface="Arial" panose="020B0604020202020204" pitchFamily="34" charset="0"/>
                <a:ea typeface="ＭＳ Ｐゴシック" panose="020B0600070205080204" pitchFamily="34" charset="-128"/>
              </a:defRPr>
            </a:lvl3pPr>
            <a:lvl4pPr marL="1600200" indent="-228600">
              <a:defRPr sz="3800">
                <a:solidFill>
                  <a:schemeClr val="tx1"/>
                </a:solidFill>
                <a:latin typeface="Arial" panose="020B0604020202020204" pitchFamily="34" charset="0"/>
                <a:ea typeface="ＭＳ Ｐゴシック" panose="020B0600070205080204" pitchFamily="34" charset="-128"/>
              </a:defRPr>
            </a:lvl4pPr>
            <a:lvl5pPr marL="2057400" indent="-228600">
              <a:defRPr sz="3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9pPr>
          </a:lstStyle>
          <a:p>
            <a:pPr algn="just">
              <a:buFont typeface="Arial" panose="020B0604020202020204" pitchFamily="34" charset="0"/>
              <a:buChar char="•"/>
            </a:pPr>
            <a:r>
              <a:rPr lang="en-US" sz="3400" b="0" i="0" dirty="0">
                <a:effectLst/>
                <a:latin typeface="Georgia" panose="02040502050405020303" pitchFamily="18" charset="0"/>
                <a:cs typeface="Times New Roman" panose="02020603050405020304" pitchFamily="18" charset="0"/>
              </a:rPr>
              <a:t>Quantify the community change caused by topical antibiotics compared to water and dry wiping</a:t>
            </a:r>
          </a:p>
          <a:p>
            <a:pPr algn="just">
              <a:buFont typeface="Arial" panose="020B0604020202020204" pitchFamily="34" charset="0"/>
              <a:buChar char="•"/>
            </a:pPr>
            <a:r>
              <a:rPr lang="en-US" sz="3400" b="0" i="0" dirty="0">
                <a:effectLst/>
                <a:latin typeface="Georgia" panose="02040502050405020303" pitchFamily="18" charset="0"/>
                <a:cs typeface="Times New Roman" panose="02020603050405020304" pitchFamily="18" charset="0"/>
              </a:rPr>
              <a:t>Establish protocols to minimize the use of topical antibiotics and reduce antibiotic resistance evolution</a:t>
            </a:r>
          </a:p>
          <a:p>
            <a:pPr algn="just">
              <a:buFont typeface="Arial" panose="020B0604020202020204" pitchFamily="34" charset="0"/>
              <a:buChar char="•"/>
            </a:pPr>
            <a:r>
              <a:rPr lang="en-US" sz="3400" b="0" i="0" dirty="0">
                <a:effectLst/>
                <a:latin typeface="Georgia" panose="02040502050405020303" pitchFamily="18" charset="0"/>
                <a:cs typeface="Times New Roman" panose="02020603050405020304" pitchFamily="18" charset="0"/>
              </a:rPr>
              <a:t>Contribute to a broader ecological perspective in combating the global antibiotic resistance crisis</a:t>
            </a:r>
          </a:p>
          <a:p>
            <a:pPr algn="just"/>
            <a:endParaRPr lang="en-US" sz="3400" b="0" i="0" dirty="0">
              <a:effectLst/>
              <a:latin typeface="Georgia" panose="02040502050405020303" pitchFamily="18" charset="0"/>
              <a:cs typeface="Times New Roman" panose="02020603050405020304" pitchFamily="18" charset="0"/>
            </a:endParaRPr>
          </a:p>
        </p:txBody>
      </p:sp>
      <p:sp>
        <p:nvSpPr>
          <p:cNvPr id="15370" name="TextBox 8">
            <a:extLst>
              <a:ext uri="{FF2B5EF4-FFF2-40B4-BE49-F238E27FC236}">
                <a16:creationId xmlns:a16="http://schemas.microsoft.com/office/drawing/2014/main" id="{A7858B1C-13AD-6783-0A7B-8DB719DAF8D9}"/>
              </a:ext>
            </a:extLst>
          </p:cNvPr>
          <p:cNvSpPr txBox="1">
            <a:spLocks noChangeArrowheads="1"/>
          </p:cNvSpPr>
          <p:nvPr/>
        </p:nvSpPr>
        <p:spPr bwMode="auto">
          <a:xfrm>
            <a:off x="4038600" y="304800"/>
            <a:ext cx="3140551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800">
                <a:solidFill>
                  <a:schemeClr val="tx1"/>
                </a:solidFill>
                <a:latin typeface="Arial" charset="0"/>
                <a:ea typeface="ＭＳ Ｐゴシック" charset="-128"/>
              </a:defRPr>
            </a:lvl1pPr>
            <a:lvl2pPr marL="742950" indent="-285750">
              <a:defRPr sz="3800">
                <a:solidFill>
                  <a:schemeClr val="tx1"/>
                </a:solidFill>
                <a:latin typeface="Arial" charset="0"/>
                <a:ea typeface="ＭＳ Ｐゴシック" charset="-128"/>
              </a:defRPr>
            </a:lvl2pPr>
            <a:lvl3pPr marL="1143000" indent="-228600">
              <a:defRPr sz="3800">
                <a:solidFill>
                  <a:schemeClr val="tx1"/>
                </a:solidFill>
                <a:latin typeface="Arial" charset="0"/>
                <a:ea typeface="ＭＳ Ｐゴシック" charset="-128"/>
              </a:defRPr>
            </a:lvl3pPr>
            <a:lvl4pPr marL="1600200" indent="-228600">
              <a:defRPr sz="3800">
                <a:solidFill>
                  <a:schemeClr val="tx1"/>
                </a:solidFill>
                <a:latin typeface="Arial" charset="0"/>
                <a:ea typeface="ＭＳ Ｐゴシック" charset="-128"/>
              </a:defRPr>
            </a:lvl4pPr>
            <a:lvl5pPr marL="2057400" indent="-228600">
              <a:defRPr sz="3800">
                <a:solidFill>
                  <a:schemeClr val="tx1"/>
                </a:solidFill>
                <a:latin typeface="Arial" charset="0"/>
                <a:ea typeface="ＭＳ Ｐゴシック" charset="-128"/>
              </a:defRPr>
            </a:lvl5pPr>
            <a:lvl6pPr marL="2514600" indent="-228600" eaLnBrk="0" fontAlgn="base" hangingPunct="0">
              <a:spcBef>
                <a:spcPct val="0"/>
              </a:spcBef>
              <a:spcAft>
                <a:spcPct val="0"/>
              </a:spcAft>
              <a:defRPr sz="3800">
                <a:solidFill>
                  <a:schemeClr val="tx1"/>
                </a:solidFill>
                <a:latin typeface="Arial" charset="0"/>
                <a:ea typeface="ＭＳ Ｐゴシック" charset="-128"/>
              </a:defRPr>
            </a:lvl6pPr>
            <a:lvl7pPr marL="2971800" indent="-228600" eaLnBrk="0" fontAlgn="base" hangingPunct="0">
              <a:spcBef>
                <a:spcPct val="0"/>
              </a:spcBef>
              <a:spcAft>
                <a:spcPct val="0"/>
              </a:spcAft>
              <a:defRPr sz="3800">
                <a:solidFill>
                  <a:schemeClr val="tx1"/>
                </a:solidFill>
                <a:latin typeface="Arial" charset="0"/>
                <a:ea typeface="ＭＳ Ｐゴシック" charset="-128"/>
              </a:defRPr>
            </a:lvl7pPr>
            <a:lvl8pPr marL="3429000" indent="-228600" eaLnBrk="0" fontAlgn="base" hangingPunct="0">
              <a:spcBef>
                <a:spcPct val="0"/>
              </a:spcBef>
              <a:spcAft>
                <a:spcPct val="0"/>
              </a:spcAft>
              <a:defRPr sz="3800">
                <a:solidFill>
                  <a:schemeClr val="tx1"/>
                </a:solidFill>
                <a:latin typeface="Arial" charset="0"/>
                <a:ea typeface="ＭＳ Ｐゴシック" charset="-128"/>
              </a:defRPr>
            </a:lvl8pPr>
            <a:lvl9pPr marL="3886200" indent="-228600" eaLnBrk="0" fontAlgn="base" hangingPunct="0">
              <a:spcBef>
                <a:spcPct val="0"/>
              </a:spcBef>
              <a:spcAft>
                <a:spcPct val="0"/>
              </a:spcAft>
              <a:defRPr sz="3800">
                <a:solidFill>
                  <a:schemeClr val="tx1"/>
                </a:solidFill>
                <a:latin typeface="Arial" charset="0"/>
                <a:ea typeface="ＭＳ Ｐゴシック" charset="-128"/>
              </a:defRPr>
            </a:lvl9pPr>
          </a:lstStyle>
          <a:p>
            <a:pPr algn="ctr"/>
            <a:r>
              <a:rPr lang="en-US" sz="7200" b="1" i="0" cap="all" dirty="0">
                <a:solidFill>
                  <a:schemeClr val="bg1"/>
                </a:solidFill>
                <a:effectLst/>
                <a:latin typeface="Georgia" panose="02040502050405020303" pitchFamily="18" charset="0"/>
              </a:rPr>
              <a:t>Antibiotics and Beyond</a:t>
            </a:r>
            <a:r>
              <a:rPr lang="en-US" sz="7200" b="1" i="0" cap="all" dirty="0">
                <a:solidFill>
                  <a:srgbClr val="E5E5E5"/>
                </a:solidFill>
                <a:effectLst/>
                <a:latin typeface="Georgia" panose="02040502050405020303" pitchFamily="18" charset="0"/>
              </a:rPr>
              <a:t>:</a:t>
            </a:r>
            <a:r>
              <a:rPr lang="en-US" sz="7200" cap="all" dirty="0">
                <a:solidFill>
                  <a:srgbClr val="E5E5E5"/>
                </a:solidFill>
                <a:latin typeface="Georgia" panose="02040502050405020303" pitchFamily="18" charset="0"/>
              </a:rPr>
              <a:t> </a:t>
            </a:r>
            <a:r>
              <a:rPr lang="en-US" sz="7200" b="1" i="0" cap="all" dirty="0">
                <a:solidFill>
                  <a:srgbClr val="E5E5E5"/>
                </a:solidFill>
                <a:effectLst/>
                <a:latin typeface="Georgia" panose="02040502050405020303" pitchFamily="18" charset="0"/>
              </a:rPr>
              <a:t>Investigating microbial community dynamics in response to topical treatments</a:t>
            </a:r>
            <a:endParaRPr lang="en-US" sz="7200" cap="all" dirty="0">
              <a:solidFill>
                <a:srgbClr val="E5E5E5"/>
              </a:solidFill>
              <a:effectLst/>
              <a:latin typeface="Georgia" panose="02040502050405020303" pitchFamily="18" charset="0"/>
            </a:endParaRPr>
          </a:p>
          <a:p>
            <a:pPr algn="ctr">
              <a:defRPr/>
            </a:pPr>
            <a:r>
              <a:rPr lang="en-US" altLang="x-none" sz="6000" dirty="0">
                <a:solidFill>
                  <a:schemeClr val="bg1"/>
                </a:solidFill>
                <a:latin typeface="Georgia" panose="02040502050405020303" pitchFamily="18" charset="0"/>
              </a:rPr>
              <a:t>Amarnath, James Novak</a:t>
            </a:r>
          </a:p>
        </p:txBody>
      </p:sp>
      <p:sp>
        <p:nvSpPr>
          <p:cNvPr id="16393" name="Rectangle 11">
            <a:extLst>
              <a:ext uri="{FF2B5EF4-FFF2-40B4-BE49-F238E27FC236}">
                <a16:creationId xmlns:a16="http://schemas.microsoft.com/office/drawing/2014/main" id="{D1512D2F-6EF4-13AE-BB90-92ECE5C5C6DD}"/>
              </a:ext>
            </a:extLst>
          </p:cNvPr>
          <p:cNvSpPr>
            <a:spLocks noChangeArrowheads="1"/>
          </p:cNvSpPr>
          <p:nvPr/>
        </p:nvSpPr>
        <p:spPr bwMode="auto">
          <a:xfrm>
            <a:off x="638175" y="5486400"/>
            <a:ext cx="1477963"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grpSp>
        <p:nvGrpSpPr>
          <p:cNvPr id="16791" name="Group 16790">
            <a:extLst>
              <a:ext uri="{FF2B5EF4-FFF2-40B4-BE49-F238E27FC236}">
                <a16:creationId xmlns:a16="http://schemas.microsoft.com/office/drawing/2014/main" id="{AE75F714-B4BD-C086-45B4-FE0BDFFD356A}"/>
              </a:ext>
            </a:extLst>
          </p:cNvPr>
          <p:cNvGrpSpPr/>
          <p:nvPr/>
        </p:nvGrpSpPr>
        <p:grpSpPr>
          <a:xfrm>
            <a:off x="533400" y="16611600"/>
            <a:ext cx="10631487" cy="1454150"/>
            <a:chOff x="633413" y="16622713"/>
            <a:chExt cx="10631487" cy="1454150"/>
          </a:xfrm>
        </p:grpSpPr>
        <p:sp>
          <p:nvSpPr>
            <p:cNvPr id="94" name="Rectangle 17">
              <a:extLst>
                <a:ext uri="{FF2B5EF4-FFF2-40B4-BE49-F238E27FC236}">
                  <a16:creationId xmlns:a16="http://schemas.microsoft.com/office/drawing/2014/main" id="{3BB02920-FD17-C727-47F5-5CC28D9CE38F}"/>
                </a:ext>
              </a:extLst>
            </p:cNvPr>
            <p:cNvSpPr>
              <a:spLocks noChangeArrowheads="1"/>
            </p:cNvSpPr>
            <p:nvPr/>
          </p:nvSpPr>
          <p:spPr bwMode="auto">
            <a:xfrm>
              <a:off x="633413" y="16622713"/>
              <a:ext cx="9034463" cy="1454150"/>
            </a:xfrm>
            <a:prstGeom prst="rect">
              <a:avLst/>
            </a:prstGeom>
            <a:solidFill>
              <a:schemeClr val="accent4"/>
            </a:solidFill>
            <a:ln w="9525">
              <a:noFill/>
              <a:miter lim="800000"/>
              <a:headEnd/>
              <a:tailEnd/>
            </a:ln>
          </p:spPr>
          <p:txBody>
            <a:bodyPr wrap="none" lIns="171433" tIns="85716" rIns="171433" bIns="85716" anchor="ctr"/>
            <a:lstStyle/>
            <a:p>
              <a:pPr algn="r" defTabSz="4703763" eaLnBrk="1" hangingPunct="1">
                <a:defRPr/>
              </a:pPr>
              <a:r>
                <a:rPr lang="en-US" sz="6000" b="1" dirty="0">
                  <a:solidFill>
                    <a:schemeClr val="bg1"/>
                  </a:solidFill>
                  <a:latin typeface="Georgia" panose="02040502050405020303" pitchFamily="18" charset="0"/>
                  <a:ea typeface="+mn-ea"/>
                </a:rPr>
                <a:t>RESEARCH GOALS </a:t>
              </a:r>
            </a:p>
          </p:txBody>
        </p:sp>
        <p:sp>
          <p:nvSpPr>
            <p:cNvPr id="16395" name="Rectangle 94">
              <a:extLst>
                <a:ext uri="{FF2B5EF4-FFF2-40B4-BE49-F238E27FC236}">
                  <a16:creationId xmlns:a16="http://schemas.microsoft.com/office/drawing/2014/main" id="{6BD80CBB-B635-FD09-72DD-97F9839636CA}"/>
                </a:ext>
              </a:extLst>
            </p:cNvPr>
            <p:cNvSpPr>
              <a:spLocks noChangeArrowheads="1"/>
            </p:cNvSpPr>
            <p:nvPr/>
          </p:nvSpPr>
          <p:spPr bwMode="auto">
            <a:xfrm>
              <a:off x="9786938" y="16622713"/>
              <a:ext cx="1477962"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grpSp>
      <p:sp>
        <p:nvSpPr>
          <p:cNvPr id="98" name="Rectangle 17">
            <a:extLst>
              <a:ext uri="{FF2B5EF4-FFF2-40B4-BE49-F238E27FC236}">
                <a16:creationId xmlns:a16="http://schemas.microsoft.com/office/drawing/2014/main" id="{91CE543C-1B40-8FB5-09EF-4110725777D4}"/>
              </a:ext>
            </a:extLst>
          </p:cNvPr>
          <p:cNvSpPr>
            <a:spLocks noChangeArrowheads="1"/>
          </p:cNvSpPr>
          <p:nvPr/>
        </p:nvSpPr>
        <p:spPr bwMode="auto">
          <a:xfrm>
            <a:off x="2206625" y="22245637"/>
            <a:ext cx="9032875" cy="1452563"/>
          </a:xfrm>
          <a:prstGeom prst="rect">
            <a:avLst/>
          </a:prstGeom>
          <a:solidFill>
            <a:schemeClr val="accent4"/>
          </a:solidFill>
          <a:ln w="9525">
            <a:noFill/>
            <a:miter lim="800000"/>
            <a:headEnd/>
            <a:tailEnd/>
          </a:ln>
        </p:spPr>
        <p:txBody>
          <a:bodyPr wrap="none" lIns="171433" tIns="85716" rIns="171433" bIns="85716" anchor="ctr"/>
          <a:lstStyle/>
          <a:p>
            <a:pPr defTabSz="4703763" eaLnBrk="1" hangingPunct="1">
              <a:defRPr/>
            </a:pPr>
            <a:r>
              <a:rPr lang="en-US" sz="6000" b="1" dirty="0">
                <a:solidFill>
                  <a:schemeClr val="bg1"/>
                </a:solidFill>
                <a:latin typeface="Georgia" panose="02040502050405020303" pitchFamily="18" charset="0"/>
                <a:ea typeface="+mn-ea"/>
              </a:rPr>
              <a:t> METHODS</a:t>
            </a:r>
          </a:p>
        </p:txBody>
      </p:sp>
      <p:sp>
        <p:nvSpPr>
          <p:cNvPr id="16397" name="Rectangle 98">
            <a:extLst>
              <a:ext uri="{FF2B5EF4-FFF2-40B4-BE49-F238E27FC236}">
                <a16:creationId xmlns:a16="http://schemas.microsoft.com/office/drawing/2014/main" id="{5EC7FA31-F58B-72EE-B332-3631690ABD11}"/>
              </a:ext>
            </a:extLst>
          </p:cNvPr>
          <p:cNvSpPr>
            <a:spLocks noChangeArrowheads="1"/>
          </p:cNvSpPr>
          <p:nvPr/>
        </p:nvSpPr>
        <p:spPr bwMode="auto">
          <a:xfrm>
            <a:off x="579438" y="22250400"/>
            <a:ext cx="1477962"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dirty="0">
              <a:latin typeface="Georgia" panose="02040502050405020303" pitchFamily="18" charset="0"/>
            </a:endParaRPr>
          </a:p>
        </p:txBody>
      </p:sp>
      <p:sp>
        <p:nvSpPr>
          <p:cNvPr id="100" name="Rectangle 17">
            <a:extLst>
              <a:ext uri="{FF2B5EF4-FFF2-40B4-BE49-F238E27FC236}">
                <a16:creationId xmlns:a16="http://schemas.microsoft.com/office/drawing/2014/main" id="{C49447DF-6879-3F27-1BD7-2524FCE0E66B}"/>
              </a:ext>
            </a:extLst>
          </p:cNvPr>
          <p:cNvSpPr>
            <a:spLocks noChangeArrowheads="1"/>
          </p:cNvSpPr>
          <p:nvPr/>
        </p:nvSpPr>
        <p:spPr bwMode="auto">
          <a:xfrm>
            <a:off x="27190927" y="17025421"/>
            <a:ext cx="9037637" cy="1454150"/>
          </a:xfrm>
          <a:prstGeom prst="rect">
            <a:avLst/>
          </a:prstGeom>
          <a:solidFill>
            <a:schemeClr val="accent4"/>
          </a:solidFill>
          <a:ln w="9525">
            <a:noFill/>
            <a:miter lim="800000"/>
            <a:headEnd/>
            <a:tailEnd/>
          </a:ln>
        </p:spPr>
        <p:txBody>
          <a:bodyPr wrap="none" lIns="171433" tIns="85716" rIns="171433" bIns="85716" anchor="ctr"/>
          <a:lstStyle/>
          <a:p>
            <a:pPr algn="r" defTabSz="4703763" eaLnBrk="1" hangingPunct="1">
              <a:defRPr/>
            </a:pPr>
            <a:r>
              <a:rPr lang="en-US" sz="6000" b="1" dirty="0">
                <a:solidFill>
                  <a:schemeClr val="bg1"/>
                </a:solidFill>
                <a:latin typeface="Georgia" panose="02040502050405020303" pitchFamily="18" charset="0"/>
                <a:ea typeface="+mn-ea"/>
              </a:rPr>
              <a:t>DISCUSSION </a:t>
            </a:r>
          </a:p>
        </p:txBody>
      </p:sp>
      <p:sp>
        <p:nvSpPr>
          <p:cNvPr id="16399" name="Rectangle 100">
            <a:extLst>
              <a:ext uri="{FF2B5EF4-FFF2-40B4-BE49-F238E27FC236}">
                <a16:creationId xmlns:a16="http://schemas.microsoft.com/office/drawing/2014/main" id="{521E8220-B7EE-D3DA-725E-FA6ED945DC4A}"/>
              </a:ext>
            </a:extLst>
          </p:cNvPr>
          <p:cNvSpPr>
            <a:spLocks noChangeArrowheads="1"/>
          </p:cNvSpPr>
          <p:nvPr/>
        </p:nvSpPr>
        <p:spPr bwMode="auto">
          <a:xfrm>
            <a:off x="36347400" y="17014535"/>
            <a:ext cx="1477962"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sp>
        <p:nvSpPr>
          <p:cNvPr id="102" name="Rectangle 17">
            <a:extLst>
              <a:ext uri="{FF2B5EF4-FFF2-40B4-BE49-F238E27FC236}">
                <a16:creationId xmlns:a16="http://schemas.microsoft.com/office/drawing/2014/main" id="{3C5DC189-2195-3088-971D-C483BBF263A4}"/>
              </a:ext>
            </a:extLst>
          </p:cNvPr>
          <p:cNvSpPr>
            <a:spLocks noChangeArrowheads="1"/>
          </p:cNvSpPr>
          <p:nvPr/>
        </p:nvSpPr>
        <p:spPr bwMode="auto">
          <a:xfrm>
            <a:off x="28684537" y="26169769"/>
            <a:ext cx="9140825" cy="1452562"/>
          </a:xfrm>
          <a:prstGeom prst="rect">
            <a:avLst/>
          </a:prstGeom>
          <a:solidFill>
            <a:schemeClr val="accent4"/>
          </a:solidFill>
          <a:ln w="9525">
            <a:noFill/>
            <a:miter lim="800000"/>
            <a:headEnd/>
            <a:tailEnd/>
          </a:ln>
        </p:spPr>
        <p:txBody>
          <a:bodyPr wrap="none" lIns="171433" tIns="85716" rIns="171433" bIns="85716" anchor="ctr"/>
          <a:lstStyle/>
          <a:p>
            <a:pPr defTabSz="4703763" eaLnBrk="1" hangingPunct="1">
              <a:defRPr/>
            </a:pPr>
            <a:r>
              <a:rPr lang="en-US" sz="5400" b="1" dirty="0">
                <a:solidFill>
                  <a:schemeClr val="tx2">
                    <a:lumMod val="20000"/>
                    <a:lumOff val="80000"/>
                  </a:schemeClr>
                </a:solidFill>
                <a:latin typeface="Georgia" panose="02040502050405020303" pitchFamily="18" charset="0"/>
                <a:ea typeface="+mn-ea"/>
              </a:rPr>
              <a:t>ACKNOWLEDGEMENTS</a:t>
            </a:r>
            <a:endParaRPr lang="en-US" sz="4800" b="1" dirty="0">
              <a:solidFill>
                <a:schemeClr val="tx2">
                  <a:lumMod val="20000"/>
                  <a:lumOff val="80000"/>
                </a:schemeClr>
              </a:solidFill>
              <a:latin typeface="Georgia" panose="02040502050405020303" pitchFamily="18" charset="0"/>
              <a:ea typeface="+mn-ea"/>
            </a:endParaRPr>
          </a:p>
        </p:txBody>
      </p:sp>
      <p:sp>
        <p:nvSpPr>
          <p:cNvPr id="104" name="Rectangle 17">
            <a:extLst>
              <a:ext uri="{FF2B5EF4-FFF2-40B4-BE49-F238E27FC236}">
                <a16:creationId xmlns:a16="http://schemas.microsoft.com/office/drawing/2014/main" id="{C3BB84B9-097D-ECD2-BDB4-9E9514E2B630}"/>
              </a:ext>
            </a:extLst>
          </p:cNvPr>
          <p:cNvSpPr>
            <a:spLocks noChangeArrowheads="1"/>
          </p:cNvSpPr>
          <p:nvPr/>
        </p:nvSpPr>
        <p:spPr bwMode="auto">
          <a:xfrm>
            <a:off x="13678818" y="22244050"/>
            <a:ext cx="10998338" cy="1454150"/>
          </a:xfrm>
          <a:prstGeom prst="rect">
            <a:avLst/>
          </a:prstGeom>
          <a:solidFill>
            <a:schemeClr val="accent4"/>
          </a:solidFill>
          <a:ln w="9525">
            <a:noFill/>
            <a:miter lim="800000"/>
            <a:headEnd/>
            <a:tailEnd/>
          </a:ln>
        </p:spPr>
        <p:txBody>
          <a:bodyPr wrap="none" lIns="171433" tIns="85716" rIns="171433" bIns="85716" anchor="ctr"/>
          <a:lstStyle/>
          <a:p>
            <a:pPr algn="ctr" defTabSz="4703763" eaLnBrk="1" hangingPunct="1">
              <a:defRPr/>
            </a:pPr>
            <a:r>
              <a:rPr lang="en-US" sz="6000" b="1" dirty="0">
                <a:solidFill>
                  <a:schemeClr val="bg1"/>
                </a:solidFill>
                <a:latin typeface="Georgia" panose="02040502050405020303" pitchFamily="18" charset="0"/>
                <a:ea typeface="+mn-ea"/>
              </a:rPr>
              <a:t>ANTICIPATED RESULTS</a:t>
            </a:r>
            <a:endParaRPr lang="en-US" sz="3400" b="1" dirty="0">
              <a:solidFill>
                <a:schemeClr val="bg1"/>
              </a:solidFill>
              <a:latin typeface="Georgia" panose="02040502050405020303" pitchFamily="18" charset="0"/>
              <a:ea typeface="+mn-ea"/>
            </a:endParaRPr>
          </a:p>
        </p:txBody>
      </p:sp>
      <p:sp>
        <p:nvSpPr>
          <p:cNvPr id="16403" name="Rectangle 104">
            <a:extLst>
              <a:ext uri="{FF2B5EF4-FFF2-40B4-BE49-F238E27FC236}">
                <a16:creationId xmlns:a16="http://schemas.microsoft.com/office/drawing/2014/main" id="{B5C8D481-BFCD-0EB6-9242-7A82B02A60DD}"/>
              </a:ext>
            </a:extLst>
          </p:cNvPr>
          <p:cNvSpPr>
            <a:spLocks noChangeArrowheads="1"/>
          </p:cNvSpPr>
          <p:nvPr/>
        </p:nvSpPr>
        <p:spPr bwMode="auto">
          <a:xfrm>
            <a:off x="12030075" y="22244050"/>
            <a:ext cx="1444007"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sp>
        <p:nvSpPr>
          <p:cNvPr id="16404" name="Rectangle 105">
            <a:extLst>
              <a:ext uri="{FF2B5EF4-FFF2-40B4-BE49-F238E27FC236}">
                <a16:creationId xmlns:a16="http://schemas.microsoft.com/office/drawing/2014/main" id="{DBE4391B-F667-C9FC-C02D-72C57B7DB829}"/>
              </a:ext>
            </a:extLst>
          </p:cNvPr>
          <p:cNvSpPr>
            <a:spLocks noChangeArrowheads="1"/>
          </p:cNvSpPr>
          <p:nvPr/>
        </p:nvSpPr>
        <p:spPr bwMode="auto">
          <a:xfrm>
            <a:off x="24925321" y="22244050"/>
            <a:ext cx="1444007"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sp>
        <p:nvSpPr>
          <p:cNvPr id="16405" name="Text Box 32">
            <a:extLst>
              <a:ext uri="{FF2B5EF4-FFF2-40B4-BE49-F238E27FC236}">
                <a16:creationId xmlns:a16="http://schemas.microsoft.com/office/drawing/2014/main" id="{0F593798-E632-FCAD-1E49-D44D0854F80D}"/>
              </a:ext>
            </a:extLst>
          </p:cNvPr>
          <p:cNvSpPr txBox="1">
            <a:spLocks noChangeArrowheads="1"/>
          </p:cNvSpPr>
          <p:nvPr/>
        </p:nvSpPr>
        <p:spPr bwMode="auto">
          <a:xfrm>
            <a:off x="577057" y="24054327"/>
            <a:ext cx="10717212" cy="8544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33" tIns="85716" rIns="171433" bIns="85716">
            <a:spAutoFit/>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50000"/>
              </a:spcBef>
              <a:buClr>
                <a:schemeClr val="tx2"/>
              </a:buClr>
              <a:buNone/>
            </a:pPr>
            <a:r>
              <a:rPr lang="en-US" sz="3400" b="0" i="0" dirty="0">
                <a:effectLst/>
                <a:latin typeface="Georgia" panose="02040502050405020303" pitchFamily="18" charset="0"/>
              </a:rPr>
              <a:t>The experimental setup involves using 4.25" square ceramic tiles as the surface for bacterial colonization (</a:t>
            </a:r>
            <a:r>
              <a:rPr lang="en-US" sz="3400" b="0" i="0" dirty="0" err="1">
                <a:effectLst/>
                <a:latin typeface="Georgia" panose="02040502050405020303" pitchFamily="18" charset="0"/>
              </a:rPr>
              <a:t>Verdier</a:t>
            </a:r>
            <a:r>
              <a:rPr lang="en-US" sz="3400" b="0" i="0" dirty="0">
                <a:effectLst/>
                <a:latin typeface="Georgia" panose="02040502050405020303" pitchFamily="18" charset="0"/>
              </a:rPr>
              <a:t> et al., 2014). Thirty tiles are grouped into three sets of 10. Each set of tiles undergoes one of three treatments: dry wiped, water wiped, or </a:t>
            </a:r>
            <a:r>
              <a:rPr lang="en-US" sz="3400" b="0" i="0" dirty="0" err="1">
                <a:effectLst/>
                <a:latin typeface="Georgia" panose="02040502050405020303" pitchFamily="18" charset="0"/>
              </a:rPr>
              <a:t>CaviCideä</a:t>
            </a:r>
            <a:r>
              <a:rPr lang="en-US" sz="3400" b="0" i="0" dirty="0">
                <a:effectLst/>
                <a:latin typeface="Georgia" panose="02040502050405020303" pitchFamily="18" charset="0"/>
              </a:rPr>
              <a:t> wiped using sterile wipes. </a:t>
            </a:r>
            <a:r>
              <a:rPr lang="en-US" sz="3400" dirty="0">
                <a:latin typeface="Georgia" panose="02040502050405020303" pitchFamily="18" charset="0"/>
              </a:rPr>
              <a:t>S</a:t>
            </a:r>
            <a:r>
              <a:rPr lang="en-US" sz="3400" b="0" i="0" dirty="0">
                <a:effectLst/>
                <a:latin typeface="Georgia" panose="02040502050405020303" pitchFamily="18" charset="0"/>
              </a:rPr>
              <a:t>wab samples are taken using sterile swipes and stored in sterile culture tubes at -80°C, the process is repeated every week for six weeks. DNA extraction follows the procedures by </a:t>
            </a:r>
            <a:r>
              <a:rPr lang="en-US" sz="3400" b="0" i="0" dirty="0" err="1">
                <a:effectLst/>
                <a:latin typeface="Georgia" panose="02040502050405020303" pitchFamily="18" charset="0"/>
              </a:rPr>
              <a:t>Hladilek</a:t>
            </a:r>
            <a:r>
              <a:rPr lang="en-US" sz="3400" b="0" i="0" dirty="0">
                <a:effectLst/>
                <a:latin typeface="Georgia" panose="02040502050405020303" pitchFamily="18" charset="0"/>
              </a:rPr>
              <a:t> et al. (2016), with amplification of the 16s rRNA gene using PCR and sequencing. Data analysis employs the </a:t>
            </a:r>
            <a:r>
              <a:rPr lang="en-US" sz="3400" b="0" i="0" dirty="0" err="1">
                <a:effectLst/>
                <a:latin typeface="Georgia" panose="02040502050405020303" pitchFamily="18" charset="0"/>
              </a:rPr>
              <a:t>Mothur</a:t>
            </a:r>
            <a:r>
              <a:rPr lang="en-US" sz="3400" b="0" i="0" dirty="0">
                <a:effectLst/>
                <a:latin typeface="Georgia" panose="02040502050405020303" pitchFamily="18" charset="0"/>
              </a:rPr>
              <a:t> </a:t>
            </a:r>
            <a:r>
              <a:rPr lang="en-US" sz="3400" dirty="0">
                <a:latin typeface="Georgia" panose="02040502050405020303" pitchFamily="18" charset="0"/>
              </a:rPr>
              <a:t>P</a:t>
            </a:r>
            <a:r>
              <a:rPr lang="en-US" sz="3400" b="0" i="0" dirty="0">
                <a:effectLst/>
                <a:latin typeface="Georgia" panose="02040502050405020303" pitchFamily="18" charset="0"/>
              </a:rPr>
              <a:t>ipeline (Schloss and Wescott, 2011) and R Statistical Programming language with bioinformatics packages to assign taxa designations and analyze bacterial communities.</a:t>
            </a:r>
            <a:endParaRPr lang="en-US" altLang="en-US" sz="3400" dirty="0">
              <a:latin typeface="Georgia" panose="02040502050405020303" pitchFamily="18" charset="0"/>
            </a:endParaRPr>
          </a:p>
        </p:txBody>
      </p:sp>
      <p:sp>
        <p:nvSpPr>
          <p:cNvPr id="16406" name="TextBox 4">
            <a:extLst>
              <a:ext uri="{FF2B5EF4-FFF2-40B4-BE49-F238E27FC236}">
                <a16:creationId xmlns:a16="http://schemas.microsoft.com/office/drawing/2014/main" id="{8CCA5DB5-C729-5D8E-3872-0C7FCEA55F14}"/>
              </a:ext>
            </a:extLst>
          </p:cNvPr>
          <p:cNvSpPr txBox="1">
            <a:spLocks noChangeArrowheads="1"/>
          </p:cNvSpPr>
          <p:nvPr/>
        </p:nvSpPr>
        <p:spPr bwMode="auto">
          <a:xfrm>
            <a:off x="633413" y="7162800"/>
            <a:ext cx="106838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1"/>
                </a:solidFill>
                <a:latin typeface="Arial" panose="020B0604020202020204" pitchFamily="34" charset="0"/>
                <a:ea typeface="ＭＳ Ｐゴシック" panose="020B0600070205080204" pitchFamily="34" charset="-128"/>
              </a:defRPr>
            </a:lvl1pPr>
            <a:lvl2pPr marL="742950" indent="-285750">
              <a:defRPr sz="3800">
                <a:solidFill>
                  <a:schemeClr val="tx1"/>
                </a:solidFill>
                <a:latin typeface="Arial" panose="020B0604020202020204" pitchFamily="34" charset="0"/>
                <a:ea typeface="ＭＳ Ｐゴシック" panose="020B0600070205080204" pitchFamily="34" charset="-128"/>
              </a:defRPr>
            </a:lvl2pPr>
            <a:lvl3pPr marL="1143000" indent="-228600">
              <a:defRPr sz="3800">
                <a:solidFill>
                  <a:schemeClr val="tx1"/>
                </a:solidFill>
                <a:latin typeface="Arial" panose="020B0604020202020204" pitchFamily="34" charset="0"/>
                <a:ea typeface="ＭＳ Ｐゴシック" panose="020B0600070205080204" pitchFamily="34" charset="-128"/>
              </a:defRPr>
            </a:lvl3pPr>
            <a:lvl4pPr marL="1600200" indent="-228600">
              <a:defRPr sz="3800">
                <a:solidFill>
                  <a:schemeClr val="tx1"/>
                </a:solidFill>
                <a:latin typeface="Arial" panose="020B0604020202020204" pitchFamily="34" charset="0"/>
                <a:ea typeface="ＭＳ Ｐゴシック" panose="020B0600070205080204" pitchFamily="34" charset="-128"/>
              </a:defRPr>
            </a:lvl4pPr>
            <a:lvl5pPr marL="2057400" indent="-228600">
              <a:defRPr sz="3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9pPr>
          </a:lstStyle>
          <a:p>
            <a:pPr algn="just" eaLnBrk="1" hangingPunct="1">
              <a:spcAft>
                <a:spcPts val="1800"/>
              </a:spcAft>
            </a:pPr>
            <a:endParaRPr lang="en-US" altLang="en-US" sz="3400" dirty="0">
              <a:latin typeface="Georgia" panose="02040502050405020303" pitchFamily="18" charset="0"/>
            </a:endParaRPr>
          </a:p>
        </p:txBody>
      </p:sp>
      <p:sp>
        <p:nvSpPr>
          <p:cNvPr id="140" name="Text Box 32">
            <a:extLst>
              <a:ext uri="{FF2B5EF4-FFF2-40B4-BE49-F238E27FC236}">
                <a16:creationId xmlns:a16="http://schemas.microsoft.com/office/drawing/2014/main" id="{5676F5CF-4E7C-0DD8-6953-351E1526D707}"/>
              </a:ext>
            </a:extLst>
          </p:cNvPr>
          <p:cNvSpPr txBox="1">
            <a:spLocks noChangeArrowheads="1"/>
          </p:cNvSpPr>
          <p:nvPr/>
        </p:nvSpPr>
        <p:spPr bwMode="auto">
          <a:xfrm>
            <a:off x="27202197" y="7066365"/>
            <a:ext cx="10358437" cy="980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71433" tIns="85716" rIns="171433" bIns="85716">
            <a:spAutoFit/>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just">
              <a:buNone/>
            </a:pPr>
            <a:r>
              <a:rPr lang="en-US" sz="3400" b="0" i="0" dirty="0">
                <a:effectLst/>
                <a:latin typeface="Georgia" panose="02040502050405020303" pitchFamily="18" charset="0"/>
                <a:cs typeface="Arial" panose="020B0604020202020204" pitchFamily="34" charset="0"/>
              </a:rPr>
              <a:t>Amidst the pressing concern of over 2.8 million antimicrobial-resistant infections occurring in the US each year, our research takes on a critical role. This research carries significant implications for various environments, including hospitals, space stations, and other settings that rely on antibacterial sprays and cleaning practices to maintain hygienic surfaces.</a:t>
            </a:r>
          </a:p>
          <a:p>
            <a:pPr algn="just">
              <a:buNone/>
            </a:pPr>
            <a:endParaRPr lang="en-US" sz="3400" b="0" i="0" dirty="0">
              <a:effectLst/>
              <a:latin typeface="Georgia" panose="02040502050405020303" pitchFamily="18" charset="0"/>
              <a:cs typeface="Arial" panose="020B0604020202020204" pitchFamily="34" charset="0"/>
            </a:endParaRPr>
          </a:p>
          <a:p>
            <a:pPr algn="just">
              <a:buNone/>
            </a:pPr>
            <a:r>
              <a:rPr lang="en-US" sz="3400" b="0" i="0" dirty="0">
                <a:effectLst/>
                <a:latin typeface="Georgia" panose="02040502050405020303" pitchFamily="18" charset="0"/>
                <a:cs typeface="Arial" panose="020B0604020202020204" pitchFamily="34" charset="0"/>
              </a:rPr>
              <a:t>By studying resistance mechanisms within bacterial communities, we have the potential to develop tailored strategies to mitigate negative effects. By enhancing cleaning protocols and reducing antibiotic use, we aim to curb the spread of antibiotic-resistant diseases, potentially saving countless lives. This approach can help reduce the constant demand for new antibiotics, offering a more sustainable solution.</a:t>
            </a:r>
          </a:p>
        </p:txBody>
      </p:sp>
      <p:sp>
        <p:nvSpPr>
          <p:cNvPr id="5" name="TextBox 4">
            <a:extLst>
              <a:ext uri="{FF2B5EF4-FFF2-40B4-BE49-F238E27FC236}">
                <a16:creationId xmlns:a16="http://schemas.microsoft.com/office/drawing/2014/main" id="{B585CFB2-6B88-CEB2-8CEA-5E8902617C5F}"/>
              </a:ext>
            </a:extLst>
          </p:cNvPr>
          <p:cNvSpPr txBox="1"/>
          <p:nvPr/>
        </p:nvSpPr>
        <p:spPr>
          <a:xfrm>
            <a:off x="758825" y="7350502"/>
            <a:ext cx="10433050" cy="8987076"/>
          </a:xfrm>
          <a:prstGeom prst="rect">
            <a:avLst/>
          </a:prstGeom>
          <a:noFill/>
        </p:spPr>
        <p:txBody>
          <a:bodyPr wrap="square" rtlCol="0">
            <a:spAutoFit/>
          </a:bodyPr>
          <a:lstStyle/>
          <a:p>
            <a:pPr algn="just"/>
            <a:r>
              <a:rPr lang="en-US" sz="3400" b="0" i="0" dirty="0">
                <a:effectLst/>
                <a:latin typeface="Georgia" panose="02040502050405020303" pitchFamily="18" charset="0"/>
              </a:rPr>
              <a:t>Antibiotic resistance has emerged as a global crisis due to the overuse, misuse, and misapplication of antibiotics (Davies and Davies, 2010). According to the Centers for Disease Control and Prevention, More than 2.8 million antimicrobial-resistant infections occur in the U.S. each year. Our project focuses on the effect of topical antibiotics on bacterial communities, aiming to understand the community change when using specific antibiotic cleaners compared to water and dry wiping. Hospitals and organizations are interested in tracking and mitigating bacterial contamination on surfaces (Rawlinson et al., 2019; </a:t>
            </a:r>
            <a:r>
              <a:rPr lang="en-US" sz="3400" b="0" i="0" dirty="0" err="1">
                <a:effectLst/>
                <a:latin typeface="Georgia" panose="02040502050405020303" pitchFamily="18" charset="0"/>
              </a:rPr>
              <a:t>Verdier</a:t>
            </a:r>
            <a:r>
              <a:rPr lang="en-US" sz="3400" b="0" i="0" dirty="0">
                <a:effectLst/>
                <a:latin typeface="Georgia" panose="02040502050405020303" pitchFamily="18" charset="0"/>
              </a:rPr>
              <a:t> et al., 2014). Understanding the stability and robustness of bacterial communities is crucial in addressing the antibiotic resistance crisis and developing effective protocols (Pearson et al., 2018).</a:t>
            </a:r>
            <a:endParaRPr lang="en-US" sz="3400" dirty="0">
              <a:latin typeface="Georgia" panose="02040502050405020303" pitchFamily="18" charset="0"/>
            </a:endParaRPr>
          </a:p>
        </p:txBody>
      </p:sp>
      <p:grpSp>
        <p:nvGrpSpPr>
          <p:cNvPr id="9" name="Group 8">
            <a:extLst>
              <a:ext uri="{FF2B5EF4-FFF2-40B4-BE49-F238E27FC236}">
                <a16:creationId xmlns:a16="http://schemas.microsoft.com/office/drawing/2014/main" id="{FE74FAB7-A86D-0850-C86A-FB28FD22E54F}"/>
              </a:ext>
            </a:extLst>
          </p:cNvPr>
          <p:cNvGrpSpPr/>
          <p:nvPr/>
        </p:nvGrpSpPr>
        <p:grpSpPr>
          <a:xfrm>
            <a:off x="27034334" y="5510213"/>
            <a:ext cx="10791028" cy="1454150"/>
            <a:chOff x="27034334" y="5879140"/>
            <a:chExt cx="10747531" cy="1454150"/>
          </a:xfrm>
        </p:grpSpPr>
        <p:sp>
          <p:nvSpPr>
            <p:cNvPr id="7" name="Rectangle 17">
              <a:extLst>
                <a:ext uri="{FF2B5EF4-FFF2-40B4-BE49-F238E27FC236}">
                  <a16:creationId xmlns:a16="http://schemas.microsoft.com/office/drawing/2014/main" id="{09053F0B-D1E6-7277-8CF9-A16F66852EF6}"/>
                </a:ext>
              </a:extLst>
            </p:cNvPr>
            <p:cNvSpPr>
              <a:spLocks noChangeArrowheads="1"/>
            </p:cNvSpPr>
            <p:nvPr/>
          </p:nvSpPr>
          <p:spPr bwMode="auto">
            <a:xfrm>
              <a:off x="28744228" y="5879140"/>
              <a:ext cx="9037637" cy="1454150"/>
            </a:xfrm>
            <a:prstGeom prst="rect">
              <a:avLst/>
            </a:prstGeom>
            <a:solidFill>
              <a:schemeClr val="accent4"/>
            </a:solidFill>
            <a:ln w="9525">
              <a:noFill/>
              <a:miter lim="800000"/>
              <a:headEnd/>
              <a:tailEnd/>
            </a:ln>
          </p:spPr>
          <p:txBody>
            <a:bodyPr wrap="none" lIns="171433" tIns="85716" rIns="171433" bIns="85716" anchor="ctr"/>
            <a:lstStyle/>
            <a:p>
              <a:pPr defTabSz="4703763" eaLnBrk="1" hangingPunct="1">
                <a:defRPr/>
              </a:pPr>
              <a:r>
                <a:rPr lang="en-US" sz="6000" b="1" dirty="0">
                  <a:solidFill>
                    <a:schemeClr val="bg1"/>
                  </a:solidFill>
                  <a:latin typeface="Georgia" panose="02040502050405020303" pitchFamily="18" charset="0"/>
                  <a:ea typeface="+mn-ea"/>
                </a:rPr>
                <a:t> IMPACT</a:t>
              </a:r>
              <a:endParaRPr lang="en-US" sz="3400" b="1" dirty="0">
                <a:solidFill>
                  <a:schemeClr val="bg1"/>
                </a:solidFill>
                <a:latin typeface="Georgia" panose="02040502050405020303" pitchFamily="18" charset="0"/>
                <a:ea typeface="+mn-ea"/>
              </a:endParaRPr>
            </a:p>
          </p:txBody>
        </p:sp>
        <p:sp>
          <p:nvSpPr>
            <p:cNvPr id="8" name="Rectangle 100">
              <a:extLst>
                <a:ext uri="{FF2B5EF4-FFF2-40B4-BE49-F238E27FC236}">
                  <a16:creationId xmlns:a16="http://schemas.microsoft.com/office/drawing/2014/main" id="{5D8C540A-E94A-F5BA-5D54-AA913D4BDF1C}"/>
                </a:ext>
              </a:extLst>
            </p:cNvPr>
            <p:cNvSpPr>
              <a:spLocks noChangeArrowheads="1"/>
            </p:cNvSpPr>
            <p:nvPr/>
          </p:nvSpPr>
          <p:spPr bwMode="auto">
            <a:xfrm>
              <a:off x="27034334" y="5879140"/>
              <a:ext cx="1526380"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grpSp>
      <p:pic>
        <p:nvPicPr>
          <p:cNvPr id="1026" name="Picture 2">
            <a:extLst>
              <a:ext uri="{FF2B5EF4-FFF2-40B4-BE49-F238E27FC236}">
                <a16:creationId xmlns:a16="http://schemas.microsoft.com/office/drawing/2014/main" id="{D26E60F5-2733-B984-EDFC-A80CA10E1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201" y="27202843"/>
            <a:ext cx="7058230" cy="4420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4CBBFE-443A-55CB-479A-F8F1404C0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6200" y="27229737"/>
            <a:ext cx="7243131" cy="4395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9">
            <a:extLst>
              <a:ext uri="{FF2B5EF4-FFF2-40B4-BE49-F238E27FC236}">
                <a16:creationId xmlns:a16="http://schemas.microsoft.com/office/drawing/2014/main" id="{83A4F01F-AE0A-A4DA-0BA1-6488221A7005}"/>
              </a:ext>
            </a:extLst>
          </p:cNvPr>
          <p:cNvSpPr txBox="1">
            <a:spLocks noChangeArrowheads="1"/>
          </p:cNvSpPr>
          <p:nvPr/>
        </p:nvSpPr>
        <p:spPr bwMode="auto">
          <a:xfrm>
            <a:off x="12030075" y="24054327"/>
            <a:ext cx="14339256"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800">
                <a:solidFill>
                  <a:schemeClr val="tx1"/>
                </a:solidFill>
                <a:latin typeface="Arial" panose="020B0604020202020204" pitchFamily="34" charset="0"/>
                <a:ea typeface="ＭＳ Ｐゴシック" panose="020B0600070205080204" pitchFamily="34" charset="-128"/>
              </a:defRPr>
            </a:lvl1pPr>
            <a:lvl2pPr marL="742950" indent="-285750">
              <a:defRPr sz="3800">
                <a:solidFill>
                  <a:schemeClr val="tx1"/>
                </a:solidFill>
                <a:latin typeface="Arial" panose="020B0604020202020204" pitchFamily="34" charset="0"/>
                <a:ea typeface="ＭＳ Ｐゴシック" panose="020B0600070205080204" pitchFamily="34" charset="-128"/>
              </a:defRPr>
            </a:lvl2pPr>
            <a:lvl3pPr marL="1143000" indent="-228600">
              <a:defRPr sz="3800">
                <a:solidFill>
                  <a:schemeClr val="tx1"/>
                </a:solidFill>
                <a:latin typeface="Arial" panose="020B0604020202020204" pitchFamily="34" charset="0"/>
                <a:ea typeface="ＭＳ Ｐゴシック" panose="020B0600070205080204" pitchFamily="34" charset="-128"/>
              </a:defRPr>
            </a:lvl3pPr>
            <a:lvl4pPr marL="1600200" indent="-228600">
              <a:defRPr sz="3800">
                <a:solidFill>
                  <a:schemeClr val="tx1"/>
                </a:solidFill>
                <a:latin typeface="Arial" panose="020B0604020202020204" pitchFamily="34" charset="0"/>
                <a:ea typeface="ＭＳ Ｐゴシック" panose="020B0600070205080204" pitchFamily="34" charset="-128"/>
              </a:defRPr>
            </a:lvl4pPr>
            <a:lvl5pPr marL="2057400" indent="-228600">
              <a:defRPr sz="3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tx1"/>
                </a:solidFill>
                <a:latin typeface="Arial" panose="020B0604020202020204" pitchFamily="34" charset="0"/>
                <a:ea typeface="ＭＳ Ｐゴシック" panose="020B0600070205080204" pitchFamily="34" charset="-128"/>
              </a:defRPr>
            </a:lvl9pPr>
          </a:lstStyle>
          <a:p>
            <a:pPr algn="just"/>
            <a:r>
              <a:rPr lang="en-US" sz="3400" b="0" i="0" dirty="0">
                <a:effectLst/>
                <a:latin typeface="Georgia" panose="02040502050405020303" pitchFamily="18" charset="0"/>
              </a:rPr>
              <a:t>In our forthcoming analysis, we anticipate parallels between the bacterial compositions in our laboratory and NASA's HERA and Weight room. This expectation is based on shared traits: controlled environments, stringent cleanliness measures, and human activity. These factors create similar conditions that foster microbial colonization.</a:t>
            </a:r>
          </a:p>
        </p:txBody>
      </p:sp>
      <p:sp>
        <p:nvSpPr>
          <p:cNvPr id="11" name="Rectangle 17">
            <a:extLst>
              <a:ext uri="{FF2B5EF4-FFF2-40B4-BE49-F238E27FC236}">
                <a16:creationId xmlns:a16="http://schemas.microsoft.com/office/drawing/2014/main" id="{20FF42F3-2BC5-0DB6-01B5-40EA23F145F0}"/>
              </a:ext>
            </a:extLst>
          </p:cNvPr>
          <p:cNvSpPr>
            <a:spLocks noChangeArrowheads="1"/>
          </p:cNvSpPr>
          <p:nvPr/>
        </p:nvSpPr>
        <p:spPr bwMode="auto">
          <a:xfrm>
            <a:off x="13792200" y="5486400"/>
            <a:ext cx="10730548" cy="1454150"/>
          </a:xfrm>
          <a:prstGeom prst="rect">
            <a:avLst/>
          </a:prstGeom>
          <a:solidFill>
            <a:schemeClr val="accent4"/>
          </a:solidFill>
          <a:ln w="9525">
            <a:noFill/>
            <a:miter lim="800000"/>
            <a:headEnd/>
            <a:tailEnd/>
          </a:ln>
        </p:spPr>
        <p:txBody>
          <a:bodyPr wrap="none" lIns="171433" tIns="85716" rIns="171433" bIns="85716" anchor="ctr"/>
          <a:lstStyle/>
          <a:p>
            <a:pPr defTabSz="4703763" eaLnBrk="1" hangingPunct="1">
              <a:defRPr/>
            </a:pPr>
            <a:r>
              <a:rPr lang="en-US" sz="6000" b="1" dirty="0">
                <a:solidFill>
                  <a:schemeClr val="bg1"/>
                </a:solidFill>
                <a:latin typeface="Georgia" panose="02040502050405020303" pitchFamily="18" charset="0"/>
                <a:ea typeface="+mn-ea"/>
              </a:rPr>
              <a:t> EXPERIMENTAL SETUP</a:t>
            </a:r>
          </a:p>
        </p:txBody>
      </p:sp>
      <p:sp>
        <p:nvSpPr>
          <p:cNvPr id="12" name="Rectangle 100">
            <a:extLst>
              <a:ext uri="{FF2B5EF4-FFF2-40B4-BE49-F238E27FC236}">
                <a16:creationId xmlns:a16="http://schemas.microsoft.com/office/drawing/2014/main" id="{1CB005D4-0910-DD6C-E49D-64B847DF9285}"/>
              </a:ext>
            </a:extLst>
          </p:cNvPr>
          <p:cNvSpPr>
            <a:spLocks noChangeArrowheads="1"/>
          </p:cNvSpPr>
          <p:nvPr/>
        </p:nvSpPr>
        <p:spPr bwMode="auto">
          <a:xfrm>
            <a:off x="12113420" y="5486400"/>
            <a:ext cx="1526380"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grpSp>
        <p:nvGrpSpPr>
          <p:cNvPr id="14" name="Group 13">
            <a:extLst>
              <a:ext uri="{FF2B5EF4-FFF2-40B4-BE49-F238E27FC236}">
                <a16:creationId xmlns:a16="http://schemas.microsoft.com/office/drawing/2014/main" id="{57F3C9AC-B674-A7CB-D4B5-65CCBBDDBB33}"/>
              </a:ext>
            </a:extLst>
          </p:cNvPr>
          <p:cNvGrpSpPr/>
          <p:nvPr/>
        </p:nvGrpSpPr>
        <p:grpSpPr>
          <a:xfrm>
            <a:off x="13090039" y="17602200"/>
            <a:ext cx="12208361" cy="4319164"/>
            <a:chOff x="966788" y="966788"/>
            <a:chExt cx="16292512" cy="8291512"/>
          </a:xfrm>
        </p:grpSpPr>
        <p:sp>
          <p:nvSpPr>
            <p:cNvPr id="15" name="AutoShape 2">
              <a:extLst>
                <a:ext uri="{FF2B5EF4-FFF2-40B4-BE49-F238E27FC236}">
                  <a16:creationId xmlns:a16="http://schemas.microsoft.com/office/drawing/2014/main" id="{B5F66B95-26E6-275C-1ACC-FAB79FC7B733}"/>
                </a:ext>
              </a:extLst>
            </p:cNvPr>
            <p:cNvSpPr/>
            <p:nvPr/>
          </p:nvSpPr>
          <p:spPr>
            <a:xfrm>
              <a:off x="1028700" y="1028700"/>
              <a:ext cx="16230600" cy="0"/>
            </a:xfrm>
            <a:prstGeom prst="line">
              <a:avLst/>
            </a:prstGeom>
            <a:ln w="123825" cap="flat">
              <a:solidFill>
                <a:srgbClr val="000000"/>
              </a:solidFill>
              <a:prstDash val="solid"/>
              <a:headEnd type="none" w="sm" len="sm"/>
              <a:tailEnd type="none" w="sm" len="sm"/>
            </a:ln>
          </p:spPr>
        </p:sp>
        <p:sp>
          <p:nvSpPr>
            <p:cNvPr id="16" name="AutoShape 3">
              <a:extLst>
                <a:ext uri="{FF2B5EF4-FFF2-40B4-BE49-F238E27FC236}">
                  <a16:creationId xmlns:a16="http://schemas.microsoft.com/office/drawing/2014/main" id="{5E2E93DA-84E3-769F-8520-7B66F8F1372B}"/>
                </a:ext>
              </a:extLst>
            </p:cNvPr>
            <p:cNvSpPr/>
            <p:nvPr/>
          </p:nvSpPr>
          <p:spPr>
            <a:xfrm>
              <a:off x="1028700" y="9196388"/>
              <a:ext cx="16230600" cy="0"/>
            </a:xfrm>
            <a:prstGeom prst="line">
              <a:avLst/>
            </a:prstGeom>
            <a:ln w="123825" cap="flat">
              <a:solidFill>
                <a:srgbClr val="000000"/>
              </a:solidFill>
              <a:prstDash val="solid"/>
              <a:headEnd type="none" w="sm" len="sm"/>
              <a:tailEnd type="none" w="sm" len="sm"/>
            </a:ln>
          </p:spPr>
        </p:sp>
        <p:sp>
          <p:nvSpPr>
            <p:cNvPr id="17" name="AutoShape 4">
              <a:extLst>
                <a:ext uri="{FF2B5EF4-FFF2-40B4-BE49-F238E27FC236}">
                  <a16:creationId xmlns:a16="http://schemas.microsoft.com/office/drawing/2014/main" id="{2DB928F1-7471-0BBD-1710-17B7658484EE}"/>
                </a:ext>
              </a:extLst>
            </p:cNvPr>
            <p:cNvSpPr/>
            <p:nvPr/>
          </p:nvSpPr>
          <p:spPr>
            <a:xfrm flipH="1" flipV="1">
              <a:off x="1028700" y="966788"/>
              <a:ext cx="0" cy="8291512"/>
            </a:xfrm>
            <a:prstGeom prst="line">
              <a:avLst/>
            </a:prstGeom>
            <a:ln w="123825" cap="flat">
              <a:solidFill>
                <a:srgbClr val="000000"/>
              </a:solidFill>
              <a:prstDash val="solid"/>
              <a:headEnd type="none" w="sm" len="sm"/>
              <a:tailEnd type="none" w="sm" len="sm"/>
            </a:ln>
          </p:spPr>
        </p:sp>
        <p:sp>
          <p:nvSpPr>
            <p:cNvPr id="18" name="AutoShape 5">
              <a:extLst>
                <a:ext uri="{FF2B5EF4-FFF2-40B4-BE49-F238E27FC236}">
                  <a16:creationId xmlns:a16="http://schemas.microsoft.com/office/drawing/2014/main" id="{27A5C71A-A32F-833B-C148-DBDF94CF73A9}"/>
                </a:ext>
              </a:extLst>
            </p:cNvPr>
            <p:cNvSpPr/>
            <p:nvPr/>
          </p:nvSpPr>
          <p:spPr>
            <a:xfrm flipH="1" flipV="1">
              <a:off x="17259300" y="966788"/>
              <a:ext cx="0" cy="8291512"/>
            </a:xfrm>
            <a:prstGeom prst="line">
              <a:avLst/>
            </a:prstGeom>
            <a:ln w="123825" cap="flat">
              <a:solidFill>
                <a:srgbClr val="000000"/>
              </a:solidFill>
              <a:prstDash val="solid"/>
              <a:headEnd type="none" w="sm" len="sm"/>
              <a:tailEnd type="none" w="sm" len="sm"/>
            </a:ln>
          </p:spPr>
        </p:sp>
        <p:sp>
          <p:nvSpPr>
            <p:cNvPr id="19" name="AutoShape 6">
              <a:extLst>
                <a:ext uri="{FF2B5EF4-FFF2-40B4-BE49-F238E27FC236}">
                  <a16:creationId xmlns:a16="http://schemas.microsoft.com/office/drawing/2014/main" id="{BD13246C-0B4B-C2BF-37B2-177872122ACA}"/>
                </a:ext>
              </a:extLst>
            </p:cNvPr>
            <p:cNvSpPr/>
            <p:nvPr/>
          </p:nvSpPr>
          <p:spPr>
            <a:xfrm>
              <a:off x="966788" y="5205412"/>
              <a:ext cx="16230600" cy="0"/>
            </a:xfrm>
            <a:prstGeom prst="line">
              <a:avLst/>
            </a:prstGeom>
            <a:ln w="123825" cap="flat">
              <a:solidFill>
                <a:srgbClr val="000000"/>
              </a:solidFill>
              <a:prstDash val="solid"/>
              <a:headEnd type="none" w="sm" len="sm"/>
              <a:tailEnd type="none" w="sm" len="sm"/>
            </a:ln>
          </p:spPr>
        </p:sp>
        <p:sp>
          <p:nvSpPr>
            <p:cNvPr id="20" name="AutoShape 7">
              <a:extLst>
                <a:ext uri="{FF2B5EF4-FFF2-40B4-BE49-F238E27FC236}">
                  <a16:creationId xmlns:a16="http://schemas.microsoft.com/office/drawing/2014/main" id="{729FD6AA-C804-0A3D-B895-2489135300ED}"/>
                </a:ext>
              </a:extLst>
            </p:cNvPr>
            <p:cNvSpPr/>
            <p:nvPr/>
          </p:nvSpPr>
          <p:spPr>
            <a:xfrm flipH="1" flipV="1">
              <a:off x="6336168" y="966788"/>
              <a:ext cx="0" cy="8291512"/>
            </a:xfrm>
            <a:prstGeom prst="line">
              <a:avLst/>
            </a:prstGeom>
            <a:ln w="123825" cap="flat">
              <a:solidFill>
                <a:srgbClr val="000000"/>
              </a:solidFill>
              <a:prstDash val="solid"/>
              <a:headEnd type="none" w="sm" len="sm"/>
              <a:tailEnd type="none" w="sm" len="sm"/>
            </a:ln>
          </p:spPr>
        </p:sp>
        <p:sp>
          <p:nvSpPr>
            <p:cNvPr id="21" name="AutoShape 8">
              <a:extLst>
                <a:ext uri="{FF2B5EF4-FFF2-40B4-BE49-F238E27FC236}">
                  <a16:creationId xmlns:a16="http://schemas.microsoft.com/office/drawing/2014/main" id="{C68057C4-8EED-F08B-2EA0-DB46FAAFCD72}"/>
                </a:ext>
              </a:extLst>
            </p:cNvPr>
            <p:cNvSpPr/>
            <p:nvPr/>
          </p:nvSpPr>
          <p:spPr>
            <a:xfrm flipH="1" flipV="1">
              <a:off x="11896130" y="966788"/>
              <a:ext cx="0" cy="8291512"/>
            </a:xfrm>
            <a:prstGeom prst="line">
              <a:avLst/>
            </a:prstGeom>
            <a:ln w="123825" cap="flat">
              <a:solidFill>
                <a:srgbClr val="000000"/>
              </a:solidFill>
              <a:prstDash val="solid"/>
              <a:headEnd type="none" w="sm" len="sm"/>
              <a:tailEnd type="none" w="sm" len="sm"/>
            </a:ln>
          </p:spPr>
        </p:sp>
        <p:grpSp>
          <p:nvGrpSpPr>
            <p:cNvPr id="22" name="Group 9">
              <a:extLst>
                <a:ext uri="{FF2B5EF4-FFF2-40B4-BE49-F238E27FC236}">
                  <a16:creationId xmlns:a16="http://schemas.microsoft.com/office/drawing/2014/main" id="{A94C153B-8326-EA79-CC21-1400AD9B872B}"/>
                </a:ext>
              </a:extLst>
            </p:cNvPr>
            <p:cNvGrpSpPr/>
            <p:nvPr/>
          </p:nvGrpSpPr>
          <p:grpSpPr>
            <a:xfrm>
              <a:off x="1600435" y="1839816"/>
              <a:ext cx="4336308" cy="2440180"/>
              <a:chOff x="0" y="0"/>
              <a:chExt cx="5781744" cy="3253574"/>
            </a:xfrm>
          </p:grpSpPr>
          <p:sp>
            <p:nvSpPr>
              <p:cNvPr id="31" name="Freeform 10">
                <a:extLst>
                  <a:ext uri="{FF2B5EF4-FFF2-40B4-BE49-F238E27FC236}">
                    <a16:creationId xmlns:a16="http://schemas.microsoft.com/office/drawing/2014/main" id="{5BAA771E-2BE2-EE0B-5BB6-BCE88F2C9590}"/>
                  </a:ext>
                </a:extLst>
              </p:cNvPr>
              <p:cNvSpPr/>
              <p:nvPr/>
            </p:nvSpPr>
            <p:spPr>
              <a:xfrm>
                <a:off x="0" y="373214"/>
                <a:ext cx="5781744" cy="2880360"/>
              </a:xfrm>
              <a:custGeom>
                <a:avLst/>
                <a:gdLst/>
                <a:ahLst/>
                <a:cxnLst/>
                <a:rect l="l" t="t" r="r" b="b"/>
                <a:pathLst>
                  <a:path w="5781744" h="2880360">
                    <a:moveTo>
                      <a:pt x="0" y="0"/>
                    </a:moveTo>
                    <a:lnTo>
                      <a:pt x="5781744" y="0"/>
                    </a:lnTo>
                    <a:lnTo>
                      <a:pt x="5781744" y="2880360"/>
                    </a:lnTo>
                    <a:lnTo>
                      <a:pt x="0" y="2880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11">
                <a:extLst>
                  <a:ext uri="{FF2B5EF4-FFF2-40B4-BE49-F238E27FC236}">
                    <a16:creationId xmlns:a16="http://schemas.microsoft.com/office/drawing/2014/main" id="{92C5E75D-D222-9630-7C81-BE9812B31FBC}"/>
                  </a:ext>
                </a:extLst>
              </p:cNvPr>
              <p:cNvSpPr/>
              <p:nvPr/>
            </p:nvSpPr>
            <p:spPr>
              <a:xfrm>
                <a:off x="481573"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12">
                <a:extLst>
                  <a:ext uri="{FF2B5EF4-FFF2-40B4-BE49-F238E27FC236}">
                    <a16:creationId xmlns:a16="http://schemas.microsoft.com/office/drawing/2014/main" id="{21FB9DDA-8A7C-275B-D8D4-11F2F8C7C700}"/>
                  </a:ext>
                </a:extLst>
              </p:cNvPr>
              <p:cNvSpPr/>
              <p:nvPr/>
            </p:nvSpPr>
            <p:spPr>
              <a:xfrm>
                <a:off x="1277944"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13">
                <a:extLst>
                  <a:ext uri="{FF2B5EF4-FFF2-40B4-BE49-F238E27FC236}">
                    <a16:creationId xmlns:a16="http://schemas.microsoft.com/office/drawing/2014/main" id="{5CAC059E-678D-5C47-4CD1-B7B0EEEF229F}"/>
                  </a:ext>
                </a:extLst>
              </p:cNvPr>
              <p:cNvSpPr/>
              <p:nvPr/>
            </p:nvSpPr>
            <p:spPr>
              <a:xfrm>
                <a:off x="2073604"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14">
                <a:extLst>
                  <a:ext uri="{FF2B5EF4-FFF2-40B4-BE49-F238E27FC236}">
                    <a16:creationId xmlns:a16="http://schemas.microsoft.com/office/drawing/2014/main" id="{04E7B7A3-79AC-95DD-B12D-144CE57A45C2}"/>
                  </a:ext>
                </a:extLst>
              </p:cNvPr>
              <p:cNvSpPr/>
              <p:nvPr/>
            </p:nvSpPr>
            <p:spPr>
              <a:xfrm>
                <a:off x="2890872"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15">
                <a:extLst>
                  <a:ext uri="{FF2B5EF4-FFF2-40B4-BE49-F238E27FC236}">
                    <a16:creationId xmlns:a16="http://schemas.microsoft.com/office/drawing/2014/main" id="{C457C39F-C793-A1A5-D153-725322E02714}"/>
                  </a:ext>
                </a:extLst>
              </p:cNvPr>
              <p:cNvSpPr/>
              <p:nvPr/>
            </p:nvSpPr>
            <p:spPr>
              <a:xfrm>
                <a:off x="3709613" y="0"/>
                <a:ext cx="587929" cy="3170204"/>
              </a:xfrm>
              <a:custGeom>
                <a:avLst/>
                <a:gdLst/>
                <a:ahLst/>
                <a:cxnLst/>
                <a:rect l="l" t="t" r="r" b="b"/>
                <a:pathLst>
                  <a:path w="587929" h="3170204">
                    <a:moveTo>
                      <a:pt x="0" y="0"/>
                    </a:moveTo>
                    <a:lnTo>
                      <a:pt x="587928" y="0"/>
                    </a:lnTo>
                    <a:lnTo>
                      <a:pt x="587928"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16">
                <a:extLst>
                  <a:ext uri="{FF2B5EF4-FFF2-40B4-BE49-F238E27FC236}">
                    <a16:creationId xmlns:a16="http://schemas.microsoft.com/office/drawing/2014/main" id="{62BFC5F6-EC62-17D9-054E-94D8ABB7326D}"/>
                  </a:ext>
                </a:extLst>
              </p:cNvPr>
              <p:cNvSpPr/>
              <p:nvPr/>
            </p:nvSpPr>
            <p:spPr>
              <a:xfrm>
                <a:off x="4505272"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3" name="Freeform 17">
              <a:extLst>
                <a:ext uri="{FF2B5EF4-FFF2-40B4-BE49-F238E27FC236}">
                  <a16:creationId xmlns:a16="http://schemas.microsoft.com/office/drawing/2014/main" id="{2481EA34-FF2C-ED76-E0CC-61412BBB3BF7}"/>
                </a:ext>
              </a:extLst>
            </p:cNvPr>
            <p:cNvSpPr/>
            <p:nvPr/>
          </p:nvSpPr>
          <p:spPr>
            <a:xfrm>
              <a:off x="7604669" y="5742531"/>
              <a:ext cx="2954837" cy="2954837"/>
            </a:xfrm>
            <a:custGeom>
              <a:avLst/>
              <a:gdLst/>
              <a:ahLst/>
              <a:cxnLst/>
              <a:rect l="l" t="t" r="r" b="b"/>
              <a:pathLst>
                <a:path w="2954837" h="2954837">
                  <a:moveTo>
                    <a:pt x="0" y="0"/>
                  </a:moveTo>
                  <a:lnTo>
                    <a:pt x="2954837" y="0"/>
                  </a:lnTo>
                  <a:lnTo>
                    <a:pt x="2954837" y="2954838"/>
                  </a:lnTo>
                  <a:lnTo>
                    <a:pt x="0" y="2954838"/>
                  </a:lnTo>
                  <a:lnTo>
                    <a:pt x="0" y="0"/>
                  </a:lnTo>
                  <a:close/>
                </a:path>
              </a:pathLst>
            </a:custGeom>
            <a:blipFill>
              <a:blip r:embed="rId9"/>
              <a:stretch>
                <a:fillRect/>
              </a:stretch>
            </a:blipFill>
          </p:spPr>
        </p:sp>
        <p:sp>
          <p:nvSpPr>
            <p:cNvPr id="24" name="Freeform 18">
              <a:extLst>
                <a:ext uri="{FF2B5EF4-FFF2-40B4-BE49-F238E27FC236}">
                  <a16:creationId xmlns:a16="http://schemas.microsoft.com/office/drawing/2014/main" id="{B08F0CF1-AB51-1307-2E14-35239C430733}"/>
                </a:ext>
              </a:extLst>
            </p:cNvPr>
            <p:cNvSpPr/>
            <p:nvPr/>
          </p:nvSpPr>
          <p:spPr>
            <a:xfrm>
              <a:off x="13001570" y="1608082"/>
              <a:ext cx="3073837" cy="3017949"/>
            </a:xfrm>
            <a:custGeom>
              <a:avLst/>
              <a:gdLst/>
              <a:ahLst/>
              <a:cxnLst/>
              <a:rect l="l" t="t" r="r" b="b"/>
              <a:pathLst>
                <a:path w="3073837" h="3017949">
                  <a:moveTo>
                    <a:pt x="0" y="0"/>
                  </a:moveTo>
                  <a:lnTo>
                    <a:pt x="3073837" y="0"/>
                  </a:lnTo>
                  <a:lnTo>
                    <a:pt x="3073837" y="3017949"/>
                  </a:lnTo>
                  <a:lnTo>
                    <a:pt x="0" y="30179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TextBox 19">
              <a:extLst>
                <a:ext uri="{FF2B5EF4-FFF2-40B4-BE49-F238E27FC236}">
                  <a16:creationId xmlns:a16="http://schemas.microsoft.com/office/drawing/2014/main" id="{C78E54BA-C8DD-A272-229E-639953DA5D07}"/>
                </a:ext>
              </a:extLst>
            </p:cNvPr>
            <p:cNvSpPr txBox="1"/>
            <p:nvPr/>
          </p:nvSpPr>
          <p:spPr>
            <a:xfrm>
              <a:off x="6584965" y="2188020"/>
              <a:ext cx="5149157" cy="2008854"/>
            </a:xfrm>
            <a:prstGeom prst="rect">
              <a:avLst/>
            </a:prstGeom>
          </p:spPr>
          <p:txBody>
            <a:bodyPr wrap="square" lIns="0" tIns="0" rIns="0" bIns="0" rtlCol="0" anchor="t">
              <a:spAutoFit/>
            </a:bodyPr>
            <a:lstStyle/>
            <a:p>
              <a:pPr algn="ctr"/>
              <a:r>
                <a:rPr lang="en-US" sz="3400" dirty="0">
                  <a:solidFill>
                    <a:srgbClr val="000000"/>
                  </a:solidFill>
                  <a:latin typeface="Georgia" panose="02040502050405020303" pitchFamily="18" charset="0"/>
                </a:rPr>
                <a:t>16s rRNA</a:t>
              </a:r>
            </a:p>
            <a:p>
              <a:pPr algn="ctr"/>
              <a:r>
                <a:rPr lang="en-US" sz="3400" dirty="0">
                  <a:solidFill>
                    <a:srgbClr val="000000"/>
                  </a:solidFill>
                  <a:latin typeface="Georgia" panose="02040502050405020303" pitchFamily="18" charset="0"/>
                </a:rPr>
                <a:t>Isolation PCR</a:t>
              </a:r>
            </a:p>
          </p:txBody>
        </p:sp>
        <p:sp>
          <p:nvSpPr>
            <p:cNvPr id="26" name="TextBox 20">
              <a:extLst>
                <a:ext uri="{FF2B5EF4-FFF2-40B4-BE49-F238E27FC236}">
                  <a16:creationId xmlns:a16="http://schemas.microsoft.com/office/drawing/2014/main" id="{08E8B7F0-3CC0-9903-C2B9-05AB457423C5}"/>
                </a:ext>
              </a:extLst>
            </p:cNvPr>
            <p:cNvSpPr txBox="1"/>
            <p:nvPr/>
          </p:nvSpPr>
          <p:spPr>
            <a:xfrm>
              <a:off x="1588766" y="6273765"/>
              <a:ext cx="4360792" cy="2008854"/>
            </a:xfrm>
            <a:prstGeom prst="rect">
              <a:avLst/>
            </a:prstGeom>
          </p:spPr>
          <p:txBody>
            <a:bodyPr lIns="0" tIns="0" rIns="0" bIns="0" rtlCol="0" anchor="t">
              <a:spAutoFit/>
            </a:bodyPr>
            <a:lstStyle/>
            <a:p>
              <a:pPr algn="ctr"/>
              <a:r>
                <a:rPr lang="en-US" sz="3400" dirty="0">
                  <a:solidFill>
                    <a:srgbClr val="000000"/>
                  </a:solidFill>
                  <a:latin typeface="Georgia" panose="02040502050405020303" pitchFamily="18" charset="0"/>
                </a:rPr>
                <a:t>DNA</a:t>
              </a:r>
            </a:p>
            <a:p>
              <a:pPr algn="ctr"/>
              <a:r>
                <a:rPr lang="en-US" sz="3400" dirty="0" err="1">
                  <a:solidFill>
                    <a:srgbClr val="000000"/>
                  </a:solidFill>
                  <a:latin typeface="Georgia" panose="02040502050405020303" pitchFamily="18" charset="0"/>
                </a:rPr>
                <a:t>Isoaltion</a:t>
              </a:r>
              <a:endParaRPr lang="en-US" sz="3400" dirty="0">
                <a:solidFill>
                  <a:srgbClr val="000000"/>
                </a:solidFill>
                <a:latin typeface="Georgia" panose="02040502050405020303" pitchFamily="18" charset="0"/>
              </a:endParaRPr>
            </a:p>
          </p:txBody>
        </p:sp>
        <p:sp>
          <p:nvSpPr>
            <p:cNvPr id="27" name="TextBox 21">
              <a:extLst>
                <a:ext uri="{FF2B5EF4-FFF2-40B4-BE49-F238E27FC236}">
                  <a16:creationId xmlns:a16="http://schemas.microsoft.com/office/drawing/2014/main" id="{0E7E9464-C5AB-649E-65B8-98FA3B623719}"/>
                </a:ext>
              </a:extLst>
            </p:cNvPr>
            <p:cNvSpPr txBox="1"/>
            <p:nvPr/>
          </p:nvSpPr>
          <p:spPr>
            <a:xfrm>
              <a:off x="12358092" y="6187722"/>
              <a:ext cx="4360792" cy="2008854"/>
            </a:xfrm>
            <a:prstGeom prst="rect">
              <a:avLst/>
            </a:prstGeom>
          </p:spPr>
          <p:txBody>
            <a:bodyPr lIns="0" tIns="0" rIns="0" bIns="0" rtlCol="0" anchor="t">
              <a:spAutoFit/>
            </a:bodyPr>
            <a:lstStyle/>
            <a:p>
              <a:pPr algn="ctr"/>
              <a:r>
                <a:rPr lang="en-US" sz="3400" dirty="0">
                  <a:solidFill>
                    <a:srgbClr val="000000"/>
                  </a:solidFill>
                  <a:latin typeface="Georgia" panose="02040502050405020303" pitchFamily="18" charset="0"/>
                </a:rPr>
                <a:t>Analysis</a:t>
              </a:r>
            </a:p>
            <a:p>
              <a:pPr algn="ctr"/>
              <a:r>
                <a:rPr lang="en-US" sz="3400" dirty="0">
                  <a:solidFill>
                    <a:srgbClr val="000000"/>
                  </a:solidFill>
                  <a:latin typeface="Georgia" panose="02040502050405020303" pitchFamily="18" charset="0"/>
                </a:rPr>
                <a:t>Using R</a:t>
              </a:r>
            </a:p>
          </p:txBody>
        </p:sp>
        <p:sp>
          <p:nvSpPr>
            <p:cNvPr id="28" name="TextBox 22">
              <a:extLst>
                <a:ext uri="{FF2B5EF4-FFF2-40B4-BE49-F238E27FC236}">
                  <a16:creationId xmlns:a16="http://schemas.microsoft.com/office/drawing/2014/main" id="{165BF801-0863-61DD-C876-E85A739D7A24}"/>
                </a:ext>
              </a:extLst>
            </p:cNvPr>
            <p:cNvSpPr txBox="1"/>
            <p:nvPr/>
          </p:nvSpPr>
          <p:spPr>
            <a:xfrm>
              <a:off x="1588766" y="8141864"/>
              <a:ext cx="4286305" cy="1004427"/>
            </a:xfrm>
            <a:prstGeom prst="rect">
              <a:avLst/>
            </a:prstGeom>
          </p:spPr>
          <p:txBody>
            <a:bodyPr lIns="0" tIns="0" rIns="0" bIns="0" rtlCol="0" anchor="t">
              <a:spAutoFit/>
            </a:bodyPr>
            <a:lstStyle/>
            <a:p>
              <a:pPr algn="ctr">
                <a:spcBef>
                  <a:spcPct val="0"/>
                </a:spcBef>
              </a:pPr>
              <a:endParaRPr lang="en-US" sz="3400" dirty="0">
                <a:solidFill>
                  <a:srgbClr val="FFFFFF"/>
                </a:solidFill>
                <a:latin typeface="Georgia" panose="02040502050405020303" pitchFamily="18" charset="0"/>
              </a:endParaRPr>
            </a:p>
          </p:txBody>
        </p:sp>
        <p:sp>
          <p:nvSpPr>
            <p:cNvPr id="30" name="TextBox 24">
              <a:extLst>
                <a:ext uri="{FF2B5EF4-FFF2-40B4-BE49-F238E27FC236}">
                  <a16:creationId xmlns:a16="http://schemas.microsoft.com/office/drawing/2014/main" id="{81469F35-AEE8-980A-7CAE-91AFC2A12B75}"/>
                </a:ext>
              </a:extLst>
            </p:cNvPr>
            <p:cNvSpPr txBox="1"/>
            <p:nvPr/>
          </p:nvSpPr>
          <p:spPr>
            <a:xfrm>
              <a:off x="12531998" y="7453193"/>
              <a:ext cx="4091434" cy="1004427"/>
            </a:xfrm>
            <a:prstGeom prst="rect">
              <a:avLst/>
            </a:prstGeom>
          </p:spPr>
          <p:txBody>
            <a:bodyPr lIns="0" tIns="0" rIns="0" bIns="0" rtlCol="0" anchor="t">
              <a:spAutoFit/>
            </a:bodyPr>
            <a:lstStyle/>
            <a:p>
              <a:pPr algn="ctr"/>
              <a:endParaRPr lang="en-US" sz="3400" dirty="0">
                <a:solidFill>
                  <a:srgbClr val="FFFFFF"/>
                </a:solidFill>
                <a:latin typeface="Georgia" panose="02040502050405020303" pitchFamily="18" charset="0"/>
              </a:endParaRPr>
            </a:p>
          </p:txBody>
        </p:sp>
      </p:grpSp>
      <p:sp>
        <p:nvSpPr>
          <p:cNvPr id="41" name="AutoShape 67">
            <a:extLst>
              <a:ext uri="{FF2B5EF4-FFF2-40B4-BE49-F238E27FC236}">
                <a16:creationId xmlns:a16="http://schemas.microsoft.com/office/drawing/2014/main" id="{C6C8639D-A8CA-957F-DCB3-024B086FB79C}"/>
              </a:ext>
            </a:extLst>
          </p:cNvPr>
          <p:cNvSpPr/>
          <p:nvPr/>
        </p:nvSpPr>
        <p:spPr>
          <a:xfrm>
            <a:off x="13109284" y="17343776"/>
            <a:ext cx="12208363" cy="0"/>
          </a:xfrm>
          <a:prstGeom prst="line">
            <a:avLst/>
          </a:prstGeom>
          <a:ln w="123825" cap="flat">
            <a:solidFill>
              <a:srgbClr val="000000"/>
            </a:solidFill>
            <a:prstDash val="solid"/>
            <a:headEnd type="none" w="sm" len="sm"/>
            <a:tailEnd type="none" w="sm" len="sm"/>
          </a:ln>
        </p:spPr>
      </p:sp>
      <p:sp>
        <p:nvSpPr>
          <p:cNvPr id="42" name="AutoShape 68">
            <a:extLst>
              <a:ext uri="{FF2B5EF4-FFF2-40B4-BE49-F238E27FC236}">
                <a16:creationId xmlns:a16="http://schemas.microsoft.com/office/drawing/2014/main" id="{54828910-8F76-186A-DC2B-786619F1DD1A}"/>
              </a:ext>
            </a:extLst>
          </p:cNvPr>
          <p:cNvSpPr/>
          <p:nvPr/>
        </p:nvSpPr>
        <p:spPr>
          <a:xfrm flipH="1" flipV="1">
            <a:off x="13109284" y="12420600"/>
            <a:ext cx="0" cy="4960213"/>
          </a:xfrm>
          <a:prstGeom prst="line">
            <a:avLst/>
          </a:prstGeom>
          <a:ln w="123825" cap="flat">
            <a:solidFill>
              <a:srgbClr val="000000"/>
            </a:solidFill>
            <a:prstDash val="solid"/>
            <a:headEnd type="none" w="sm" len="sm"/>
            <a:tailEnd type="none" w="sm" len="sm"/>
          </a:ln>
        </p:spPr>
      </p:sp>
      <p:sp>
        <p:nvSpPr>
          <p:cNvPr id="43" name="AutoShape 69">
            <a:extLst>
              <a:ext uri="{FF2B5EF4-FFF2-40B4-BE49-F238E27FC236}">
                <a16:creationId xmlns:a16="http://schemas.microsoft.com/office/drawing/2014/main" id="{AAB87035-17A0-3692-F30A-87DD77D44AC1}"/>
              </a:ext>
            </a:extLst>
          </p:cNvPr>
          <p:cNvSpPr/>
          <p:nvPr/>
        </p:nvSpPr>
        <p:spPr>
          <a:xfrm flipH="1" flipV="1">
            <a:off x="25317647" y="12420600"/>
            <a:ext cx="0" cy="4960213"/>
          </a:xfrm>
          <a:prstGeom prst="line">
            <a:avLst/>
          </a:prstGeom>
          <a:ln w="123825" cap="flat">
            <a:solidFill>
              <a:srgbClr val="000000"/>
            </a:solidFill>
            <a:prstDash val="solid"/>
            <a:headEnd type="none" w="sm" len="sm"/>
            <a:tailEnd type="none" w="sm" len="sm"/>
          </a:ln>
        </p:spPr>
      </p:sp>
      <p:sp>
        <p:nvSpPr>
          <p:cNvPr id="45" name="AutoShape 71">
            <a:extLst>
              <a:ext uri="{FF2B5EF4-FFF2-40B4-BE49-F238E27FC236}">
                <a16:creationId xmlns:a16="http://schemas.microsoft.com/office/drawing/2014/main" id="{B1964343-4545-6FA4-E890-FAEE8DA68230}"/>
              </a:ext>
            </a:extLst>
          </p:cNvPr>
          <p:cNvSpPr/>
          <p:nvPr/>
        </p:nvSpPr>
        <p:spPr>
          <a:xfrm flipH="1" flipV="1">
            <a:off x="17101465" y="12420600"/>
            <a:ext cx="0" cy="4960213"/>
          </a:xfrm>
          <a:prstGeom prst="line">
            <a:avLst/>
          </a:prstGeom>
          <a:ln w="123825" cap="flat">
            <a:solidFill>
              <a:srgbClr val="000000"/>
            </a:solidFill>
            <a:prstDash val="solid"/>
            <a:headEnd type="none" w="sm" len="sm"/>
            <a:tailEnd type="none" w="sm" len="sm"/>
          </a:ln>
        </p:spPr>
      </p:sp>
      <p:sp>
        <p:nvSpPr>
          <p:cNvPr id="46" name="AutoShape 72">
            <a:extLst>
              <a:ext uri="{FF2B5EF4-FFF2-40B4-BE49-F238E27FC236}">
                <a16:creationId xmlns:a16="http://schemas.microsoft.com/office/drawing/2014/main" id="{A1DD9D52-EBA6-3E70-E2E0-080E1A21C489}"/>
              </a:ext>
            </a:extLst>
          </p:cNvPr>
          <p:cNvSpPr/>
          <p:nvPr/>
        </p:nvSpPr>
        <p:spPr>
          <a:xfrm flipH="1" flipV="1">
            <a:off x="21283568" y="12420600"/>
            <a:ext cx="0" cy="4960213"/>
          </a:xfrm>
          <a:prstGeom prst="line">
            <a:avLst/>
          </a:prstGeom>
          <a:ln w="123825" cap="flat">
            <a:solidFill>
              <a:srgbClr val="000000"/>
            </a:solidFill>
            <a:prstDash val="solid"/>
            <a:headEnd type="none" w="sm" len="sm"/>
            <a:tailEnd type="none" w="sm" len="sm"/>
          </a:ln>
        </p:spPr>
      </p:sp>
      <p:grpSp>
        <p:nvGrpSpPr>
          <p:cNvPr id="47" name="Group 73">
            <a:extLst>
              <a:ext uri="{FF2B5EF4-FFF2-40B4-BE49-F238E27FC236}">
                <a16:creationId xmlns:a16="http://schemas.microsoft.com/office/drawing/2014/main" id="{9F4B48D3-E6CB-D7F5-BCA0-51AF1ADBF3F1}"/>
              </a:ext>
            </a:extLst>
          </p:cNvPr>
          <p:cNvGrpSpPr/>
          <p:nvPr/>
        </p:nvGrpSpPr>
        <p:grpSpPr>
          <a:xfrm>
            <a:off x="17976275" y="15173152"/>
            <a:ext cx="2381242" cy="1953734"/>
            <a:chOff x="0" y="0"/>
            <a:chExt cx="4221040" cy="4354493"/>
          </a:xfrm>
        </p:grpSpPr>
        <p:grpSp>
          <p:nvGrpSpPr>
            <p:cNvPr id="15367" name="Group 74">
              <a:extLst>
                <a:ext uri="{FF2B5EF4-FFF2-40B4-BE49-F238E27FC236}">
                  <a16:creationId xmlns:a16="http://schemas.microsoft.com/office/drawing/2014/main" id="{6F384720-DE8D-8FCE-9E65-7F8F0E4812A1}"/>
                </a:ext>
              </a:extLst>
            </p:cNvPr>
            <p:cNvGrpSpPr/>
            <p:nvPr/>
          </p:nvGrpSpPr>
          <p:grpSpPr>
            <a:xfrm>
              <a:off x="56577" y="58329"/>
              <a:ext cx="1239019" cy="1241319"/>
              <a:chOff x="0" y="0"/>
              <a:chExt cx="484322" cy="485221"/>
            </a:xfrm>
          </p:grpSpPr>
          <p:sp>
            <p:nvSpPr>
              <p:cNvPr id="1031" name="Freeform 75">
                <a:extLst>
                  <a:ext uri="{FF2B5EF4-FFF2-40B4-BE49-F238E27FC236}">
                    <a16:creationId xmlns:a16="http://schemas.microsoft.com/office/drawing/2014/main" id="{A71A1EB8-2364-28B3-74D7-466008510898}"/>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32" name="TextBox 76">
                <a:extLst>
                  <a:ext uri="{FF2B5EF4-FFF2-40B4-BE49-F238E27FC236}">
                    <a16:creationId xmlns:a16="http://schemas.microsoft.com/office/drawing/2014/main" id="{6016B717-7E4E-67CF-BDDA-02288099D463}"/>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68" name="Freeform 77">
              <a:extLst>
                <a:ext uri="{FF2B5EF4-FFF2-40B4-BE49-F238E27FC236}">
                  <a16:creationId xmlns:a16="http://schemas.microsoft.com/office/drawing/2014/main" id="{3BEC544A-C105-EA01-92F7-B5A74F14DB02}"/>
                </a:ext>
              </a:extLst>
            </p:cNvPr>
            <p:cNvSpPr/>
            <p:nvPr/>
          </p:nvSpPr>
          <p:spPr>
            <a:xfrm>
              <a:off x="0" y="0"/>
              <a:ext cx="1241319" cy="1241319"/>
            </a:xfrm>
            <a:custGeom>
              <a:avLst/>
              <a:gdLst/>
              <a:ahLst/>
              <a:cxnLst/>
              <a:rect l="l" t="t" r="r" b="b"/>
              <a:pathLst>
                <a:path w="1241319" h="1241319">
                  <a:moveTo>
                    <a:pt x="0" y="0"/>
                  </a:moveTo>
                  <a:lnTo>
                    <a:pt x="1241319" y="0"/>
                  </a:lnTo>
                  <a:lnTo>
                    <a:pt x="1241319" y="1241319"/>
                  </a:lnTo>
                  <a:lnTo>
                    <a:pt x="0" y="1241319"/>
                  </a:lnTo>
                  <a:lnTo>
                    <a:pt x="0" y="0"/>
                  </a:lnTo>
                  <a:close/>
                </a:path>
              </a:pathLst>
            </a:custGeom>
            <a:blipFill>
              <a:blip r:embed="rId12"/>
              <a:stretch>
                <a:fillRect/>
              </a:stretch>
            </a:blipFill>
          </p:spPr>
        </p:sp>
        <p:grpSp>
          <p:nvGrpSpPr>
            <p:cNvPr id="15369" name="Group 78">
              <a:extLst>
                <a:ext uri="{FF2B5EF4-FFF2-40B4-BE49-F238E27FC236}">
                  <a16:creationId xmlns:a16="http://schemas.microsoft.com/office/drawing/2014/main" id="{BD367CA4-348C-3EDB-2D45-0B30D531AE6E}"/>
                </a:ext>
              </a:extLst>
            </p:cNvPr>
            <p:cNvGrpSpPr/>
            <p:nvPr/>
          </p:nvGrpSpPr>
          <p:grpSpPr>
            <a:xfrm>
              <a:off x="1513147" y="51911"/>
              <a:ext cx="1239019" cy="1241319"/>
              <a:chOff x="0" y="0"/>
              <a:chExt cx="484322" cy="485221"/>
            </a:xfrm>
          </p:grpSpPr>
          <p:sp>
            <p:nvSpPr>
              <p:cNvPr id="1029" name="Freeform 79">
                <a:extLst>
                  <a:ext uri="{FF2B5EF4-FFF2-40B4-BE49-F238E27FC236}">
                    <a16:creationId xmlns:a16="http://schemas.microsoft.com/office/drawing/2014/main" id="{57B22F3B-313F-A6A8-6091-9E70D26BE7AF}"/>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030" name="TextBox 80">
                <a:extLst>
                  <a:ext uri="{FF2B5EF4-FFF2-40B4-BE49-F238E27FC236}">
                    <a16:creationId xmlns:a16="http://schemas.microsoft.com/office/drawing/2014/main" id="{CCB03150-6F6C-ECB7-CC32-CE69074D275F}"/>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71" name="Freeform 81">
              <a:extLst>
                <a:ext uri="{FF2B5EF4-FFF2-40B4-BE49-F238E27FC236}">
                  <a16:creationId xmlns:a16="http://schemas.microsoft.com/office/drawing/2014/main" id="{F5EA50BA-631A-57F5-7A08-B6F1794C7875}"/>
                </a:ext>
              </a:extLst>
            </p:cNvPr>
            <p:cNvSpPr/>
            <p:nvPr/>
          </p:nvSpPr>
          <p:spPr>
            <a:xfrm>
              <a:off x="1462457"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15372" name="Group 82">
              <a:extLst>
                <a:ext uri="{FF2B5EF4-FFF2-40B4-BE49-F238E27FC236}">
                  <a16:creationId xmlns:a16="http://schemas.microsoft.com/office/drawing/2014/main" id="{3372001C-9EAE-AF3D-80C8-55D49C3D8376}"/>
                </a:ext>
              </a:extLst>
            </p:cNvPr>
            <p:cNvGrpSpPr/>
            <p:nvPr/>
          </p:nvGrpSpPr>
          <p:grpSpPr>
            <a:xfrm>
              <a:off x="2976786" y="58329"/>
              <a:ext cx="1239019" cy="1241319"/>
              <a:chOff x="0" y="0"/>
              <a:chExt cx="484322" cy="485221"/>
            </a:xfrm>
          </p:grpSpPr>
          <p:sp>
            <p:nvSpPr>
              <p:cNvPr id="1025" name="Freeform 83">
                <a:extLst>
                  <a:ext uri="{FF2B5EF4-FFF2-40B4-BE49-F238E27FC236}">
                    <a16:creationId xmlns:a16="http://schemas.microsoft.com/office/drawing/2014/main" id="{85336CED-49B8-D466-4100-8660CD8B8E83}"/>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27" name="TextBox 84">
                <a:extLst>
                  <a:ext uri="{FF2B5EF4-FFF2-40B4-BE49-F238E27FC236}">
                    <a16:creationId xmlns:a16="http://schemas.microsoft.com/office/drawing/2014/main" id="{180D3089-FE2F-67AD-01F1-9E65977B78F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73" name="Freeform 85">
              <a:extLst>
                <a:ext uri="{FF2B5EF4-FFF2-40B4-BE49-F238E27FC236}">
                  <a16:creationId xmlns:a16="http://schemas.microsoft.com/office/drawing/2014/main" id="{2B197B09-7222-6C29-48EA-8A63A5F5A9EC}"/>
                </a:ext>
              </a:extLst>
            </p:cNvPr>
            <p:cNvSpPr/>
            <p:nvPr/>
          </p:nvSpPr>
          <p:spPr>
            <a:xfrm>
              <a:off x="2921979"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15374" name="Group 86">
              <a:extLst>
                <a:ext uri="{FF2B5EF4-FFF2-40B4-BE49-F238E27FC236}">
                  <a16:creationId xmlns:a16="http://schemas.microsoft.com/office/drawing/2014/main" id="{A21FC9C7-52FF-5ABB-36B7-36E0CF673BAF}"/>
                </a:ext>
              </a:extLst>
            </p:cNvPr>
            <p:cNvGrpSpPr/>
            <p:nvPr/>
          </p:nvGrpSpPr>
          <p:grpSpPr>
            <a:xfrm>
              <a:off x="1466224" y="0"/>
              <a:ext cx="1239019" cy="1241319"/>
              <a:chOff x="0" y="0"/>
              <a:chExt cx="484322" cy="485221"/>
            </a:xfrm>
          </p:grpSpPr>
          <p:sp>
            <p:nvSpPr>
              <p:cNvPr id="15423" name="Freeform 87">
                <a:extLst>
                  <a:ext uri="{FF2B5EF4-FFF2-40B4-BE49-F238E27FC236}">
                    <a16:creationId xmlns:a16="http://schemas.microsoft.com/office/drawing/2014/main" id="{4648CD59-CBCB-513F-25B0-037322E3FCA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024" name="TextBox 88">
                <a:extLst>
                  <a:ext uri="{FF2B5EF4-FFF2-40B4-BE49-F238E27FC236}">
                    <a16:creationId xmlns:a16="http://schemas.microsoft.com/office/drawing/2014/main" id="{9EE02888-9A82-7899-5B64-DF40D8F4E7A3}"/>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75" name="Group 89">
              <a:extLst>
                <a:ext uri="{FF2B5EF4-FFF2-40B4-BE49-F238E27FC236}">
                  <a16:creationId xmlns:a16="http://schemas.microsoft.com/office/drawing/2014/main" id="{51701F91-AE4B-A485-7F25-51733CEAFD20}"/>
                </a:ext>
              </a:extLst>
            </p:cNvPr>
            <p:cNvGrpSpPr/>
            <p:nvPr/>
          </p:nvGrpSpPr>
          <p:grpSpPr>
            <a:xfrm>
              <a:off x="5235" y="569"/>
              <a:ext cx="1239019" cy="1241319"/>
              <a:chOff x="0" y="0"/>
              <a:chExt cx="484322" cy="485221"/>
            </a:xfrm>
          </p:grpSpPr>
          <p:sp>
            <p:nvSpPr>
              <p:cNvPr id="15421" name="Freeform 90">
                <a:extLst>
                  <a:ext uri="{FF2B5EF4-FFF2-40B4-BE49-F238E27FC236}">
                    <a16:creationId xmlns:a16="http://schemas.microsoft.com/office/drawing/2014/main" id="{ACE031E2-FA59-670D-09DB-D393799E8D06}"/>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5422" name="TextBox 91">
                <a:extLst>
                  <a:ext uri="{FF2B5EF4-FFF2-40B4-BE49-F238E27FC236}">
                    <a16:creationId xmlns:a16="http://schemas.microsoft.com/office/drawing/2014/main" id="{FC217A23-F0BC-2299-E596-2E23F2720B8A}"/>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76" name="Group 92">
              <a:extLst>
                <a:ext uri="{FF2B5EF4-FFF2-40B4-BE49-F238E27FC236}">
                  <a16:creationId xmlns:a16="http://schemas.microsoft.com/office/drawing/2014/main" id="{EA53141E-90C6-F3BC-8D4C-F77DB30DEDD6}"/>
                </a:ext>
              </a:extLst>
            </p:cNvPr>
            <p:cNvGrpSpPr/>
            <p:nvPr/>
          </p:nvGrpSpPr>
          <p:grpSpPr>
            <a:xfrm>
              <a:off x="2928396" y="569"/>
              <a:ext cx="1239019" cy="1241319"/>
              <a:chOff x="0" y="0"/>
              <a:chExt cx="484322" cy="485221"/>
            </a:xfrm>
          </p:grpSpPr>
          <p:sp>
            <p:nvSpPr>
              <p:cNvPr id="15419" name="Freeform 93">
                <a:extLst>
                  <a:ext uri="{FF2B5EF4-FFF2-40B4-BE49-F238E27FC236}">
                    <a16:creationId xmlns:a16="http://schemas.microsoft.com/office/drawing/2014/main" id="{33391694-C552-344F-C014-70DBEE92843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5420" name="TextBox 94">
                <a:extLst>
                  <a:ext uri="{FF2B5EF4-FFF2-40B4-BE49-F238E27FC236}">
                    <a16:creationId xmlns:a16="http://schemas.microsoft.com/office/drawing/2014/main" id="{FDFCC24B-107C-62DA-A2BF-8E749965B0AD}"/>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77" name="Group 95">
              <a:extLst>
                <a:ext uri="{FF2B5EF4-FFF2-40B4-BE49-F238E27FC236}">
                  <a16:creationId xmlns:a16="http://schemas.microsoft.com/office/drawing/2014/main" id="{25837EE7-67E0-0E34-E873-245663306424}"/>
                </a:ext>
              </a:extLst>
            </p:cNvPr>
            <p:cNvGrpSpPr/>
            <p:nvPr/>
          </p:nvGrpSpPr>
          <p:grpSpPr>
            <a:xfrm>
              <a:off x="61812" y="1585752"/>
              <a:ext cx="1239019" cy="1241319"/>
              <a:chOff x="0" y="0"/>
              <a:chExt cx="484322" cy="485221"/>
            </a:xfrm>
          </p:grpSpPr>
          <p:sp>
            <p:nvSpPr>
              <p:cNvPr id="15417" name="Freeform 96">
                <a:extLst>
                  <a:ext uri="{FF2B5EF4-FFF2-40B4-BE49-F238E27FC236}">
                    <a16:creationId xmlns:a16="http://schemas.microsoft.com/office/drawing/2014/main" id="{AFAC9403-5D1B-7FFC-EDCA-47F6773F20F2}"/>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5418" name="TextBox 97">
                <a:extLst>
                  <a:ext uri="{FF2B5EF4-FFF2-40B4-BE49-F238E27FC236}">
                    <a16:creationId xmlns:a16="http://schemas.microsoft.com/office/drawing/2014/main" id="{E0C940B8-4F19-6A22-1860-A05FE3D57E50}"/>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78" name="Freeform 98">
              <a:extLst>
                <a:ext uri="{FF2B5EF4-FFF2-40B4-BE49-F238E27FC236}">
                  <a16:creationId xmlns:a16="http://schemas.microsoft.com/office/drawing/2014/main" id="{F423537E-D8CC-FBE1-F10B-9DBC4DBF7713}"/>
                </a:ext>
              </a:extLst>
            </p:cNvPr>
            <p:cNvSpPr/>
            <p:nvPr/>
          </p:nvSpPr>
          <p:spPr>
            <a:xfrm>
              <a:off x="5235" y="1527423"/>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15379" name="Group 99">
              <a:extLst>
                <a:ext uri="{FF2B5EF4-FFF2-40B4-BE49-F238E27FC236}">
                  <a16:creationId xmlns:a16="http://schemas.microsoft.com/office/drawing/2014/main" id="{F5C272CD-7280-D662-9737-EFBC3180BDB6}"/>
                </a:ext>
              </a:extLst>
            </p:cNvPr>
            <p:cNvGrpSpPr/>
            <p:nvPr/>
          </p:nvGrpSpPr>
          <p:grpSpPr>
            <a:xfrm>
              <a:off x="1518382" y="1579334"/>
              <a:ext cx="1239019" cy="1241319"/>
              <a:chOff x="0" y="0"/>
              <a:chExt cx="484322" cy="485221"/>
            </a:xfrm>
          </p:grpSpPr>
          <p:sp>
            <p:nvSpPr>
              <p:cNvPr id="15415" name="Freeform 100">
                <a:extLst>
                  <a:ext uri="{FF2B5EF4-FFF2-40B4-BE49-F238E27FC236}">
                    <a16:creationId xmlns:a16="http://schemas.microsoft.com/office/drawing/2014/main" id="{A83635E8-107C-D69D-F184-20052DCA676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5416" name="TextBox 101">
                <a:extLst>
                  <a:ext uri="{FF2B5EF4-FFF2-40B4-BE49-F238E27FC236}">
                    <a16:creationId xmlns:a16="http://schemas.microsoft.com/office/drawing/2014/main" id="{3F0FC6BA-196C-9A75-6BCE-A7F1054188C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80" name="Freeform 102">
              <a:extLst>
                <a:ext uri="{FF2B5EF4-FFF2-40B4-BE49-F238E27FC236}">
                  <a16:creationId xmlns:a16="http://schemas.microsoft.com/office/drawing/2014/main" id="{EA138AAC-1AD9-99B1-E0AB-5D4CE6EB92BE}"/>
                </a:ext>
              </a:extLst>
            </p:cNvPr>
            <p:cNvSpPr/>
            <p:nvPr/>
          </p:nvSpPr>
          <p:spPr>
            <a:xfrm>
              <a:off x="1467692"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5381" name="Group 103">
              <a:extLst>
                <a:ext uri="{FF2B5EF4-FFF2-40B4-BE49-F238E27FC236}">
                  <a16:creationId xmlns:a16="http://schemas.microsoft.com/office/drawing/2014/main" id="{988F9817-9259-BB95-8F27-6712F7836656}"/>
                </a:ext>
              </a:extLst>
            </p:cNvPr>
            <p:cNvGrpSpPr/>
            <p:nvPr/>
          </p:nvGrpSpPr>
          <p:grpSpPr>
            <a:xfrm>
              <a:off x="2982021" y="1585752"/>
              <a:ext cx="1239019" cy="1241319"/>
              <a:chOff x="0" y="0"/>
              <a:chExt cx="484322" cy="485221"/>
            </a:xfrm>
          </p:grpSpPr>
          <p:sp>
            <p:nvSpPr>
              <p:cNvPr id="15413" name="Freeform 104">
                <a:extLst>
                  <a:ext uri="{FF2B5EF4-FFF2-40B4-BE49-F238E27FC236}">
                    <a16:creationId xmlns:a16="http://schemas.microsoft.com/office/drawing/2014/main" id="{5F9100B6-F02C-F4BB-FC6A-1C8CC955C9F9}"/>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5414" name="TextBox 105">
                <a:extLst>
                  <a:ext uri="{FF2B5EF4-FFF2-40B4-BE49-F238E27FC236}">
                    <a16:creationId xmlns:a16="http://schemas.microsoft.com/office/drawing/2014/main" id="{97695B6F-0E30-E4CF-70A2-FFE2BE658E9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82" name="Freeform 106">
              <a:extLst>
                <a:ext uri="{FF2B5EF4-FFF2-40B4-BE49-F238E27FC236}">
                  <a16:creationId xmlns:a16="http://schemas.microsoft.com/office/drawing/2014/main" id="{B8CADDCD-E370-9F73-2524-BC045E80226E}"/>
                </a:ext>
              </a:extLst>
            </p:cNvPr>
            <p:cNvSpPr/>
            <p:nvPr/>
          </p:nvSpPr>
          <p:spPr>
            <a:xfrm>
              <a:off x="2927214"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5383" name="Group 107">
              <a:extLst>
                <a:ext uri="{FF2B5EF4-FFF2-40B4-BE49-F238E27FC236}">
                  <a16:creationId xmlns:a16="http://schemas.microsoft.com/office/drawing/2014/main" id="{C62A2130-8D47-75A3-31FF-5DE100B99442}"/>
                </a:ext>
              </a:extLst>
            </p:cNvPr>
            <p:cNvGrpSpPr/>
            <p:nvPr/>
          </p:nvGrpSpPr>
          <p:grpSpPr>
            <a:xfrm>
              <a:off x="1471459" y="1527423"/>
              <a:ext cx="1239019" cy="1241319"/>
              <a:chOff x="0" y="0"/>
              <a:chExt cx="484322" cy="485221"/>
            </a:xfrm>
          </p:grpSpPr>
          <p:sp>
            <p:nvSpPr>
              <p:cNvPr id="15411" name="Freeform 108">
                <a:extLst>
                  <a:ext uri="{FF2B5EF4-FFF2-40B4-BE49-F238E27FC236}">
                    <a16:creationId xmlns:a16="http://schemas.microsoft.com/office/drawing/2014/main" id="{C6A6CF69-BC12-FE68-F12C-1B66D51E34C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5412" name="TextBox 109">
                <a:extLst>
                  <a:ext uri="{FF2B5EF4-FFF2-40B4-BE49-F238E27FC236}">
                    <a16:creationId xmlns:a16="http://schemas.microsoft.com/office/drawing/2014/main" id="{C56C48CA-08B0-EC5D-FB58-1A4B2D15679F}"/>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84" name="Group 110">
              <a:extLst>
                <a:ext uri="{FF2B5EF4-FFF2-40B4-BE49-F238E27FC236}">
                  <a16:creationId xmlns:a16="http://schemas.microsoft.com/office/drawing/2014/main" id="{305B67D1-9F91-2FCC-653F-FB839589C856}"/>
                </a:ext>
              </a:extLst>
            </p:cNvPr>
            <p:cNvGrpSpPr/>
            <p:nvPr/>
          </p:nvGrpSpPr>
          <p:grpSpPr>
            <a:xfrm>
              <a:off x="10470" y="1527992"/>
              <a:ext cx="1239019" cy="1241319"/>
              <a:chOff x="0" y="0"/>
              <a:chExt cx="484322" cy="485221"/>
            </a:xfrm>
          </p:grpSpPr>
          <p:sp>
            <p:nvSpPr>
              <p:cNvPr id="15409" name="Freeform 111">
                <a:extLst>
                  <a:ext uri="{FF2B5EF4-FFF2-40B4-BE49-F238E27FC236}">
                    <a16:creationId xmlns:a16="http://schemas.microsoft.com/office/drawing/2014/main" id="{603AE4B1-8150-D7FD-85D3-FD43DCCE400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5410" name="TextBox 112">
                <a:extLst>
                  <a:ext uri="{FF2B5EF4-FFF2-40B4-BE49-F238E27FC236}">
                    <a16:creationId xmlns:a16="http://schemas.microsoft.com/office/drawing/2014/main" id="{B8E2DBAD-562F-323E-C18C-0BD1537A7132}"/>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85" name="Group 113">
              <a:extLst>
                <a:ext uri="{FF2B5EF4-FFF2-40B4-BE49-F238E27FC236}">
                  <a16:creationId xmlns:a16="http://schemas.microsoft.com/office/drawing/2014/main" id="{A358A13D-A44F-0D88-CB5B-6BA652D7A9D7}"/>
                </a:ext>
              </a:extLst>
            </p:cNvPr>
            <p:cNvGrpSpPr/>
            <p:nvPr/>
          </p:nvGrpSpPr>
          <p:grpSpPr>
            <a:xfrm>
              <a:off x="2933631" y="1527992"/>
              <a:ext cx="1239019" cy="1241319"/>
              <a:chOff x="0" y="0"/>
              <a:chExt cx="484322" cy="485221"/>
            </a:xfrm>
          </p:grpSpPr>
          <p:sp>
            <p:nvSpPr>
              <p:cNvPr id="15407" name="Freeform 114">
                <a:extLst>
                  <a:ext uri="{FF2B5EF4-FFF2-40B4-BE49-F238E27FC236}">
                    <a16:creationId xmlns:a16="http://schemas.microsoft.com/office/drawing/2014/main" id="{7ABBBA65-E7D6-9646-0A7F-C635A26EDD1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5408" name="TextBox 115">
                <a:extLst>
                  <a:ext uri="{FF2B5EF4-FFF2-40B4-BE49-F238E27FC236}">
                    <a16:creationId xmlns:a16="http://schemas.microsoft.com/office/drawing/2014/main" id="{82EC570E-5BC0-EF44-A20C-D94680327F1C}"/>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86" name="Group 116">
              <a:extLst>
                <a:ext uri="{FF2B5EF4-FFF2-40B4-BE49-F238E27FC236}">
                  <a16:creationId xmlns:a16="http://schemas.microsoft.com/office/drawing/2014/main" id="{9AA35131-9D76-8123-997F-A679B7DD6DE0}"/>
                </a:ext>
              </a:extLst>
            </p:cNvPr>
            <p:cNvGrpSpPr/>
            <p:nvPr/>
          </p:nvGrpSpPr>
          <p:grpSpPr>
            <a:xfrm>
              <a:off x="56577" y="3113175"/>
              <a:ext cx="1239019" cy="1241319"/>
              <a:chOff x="0" y="0"/>
              <a:chExt cx="484322" cy="485221"/>
            </a:xfrm>
          </p:grpSpPr>
          <p:sp>
            <p:nvSpPr>
              <p:cNvPr id="15405" name="Freeform 117">
                <a:extLst>
                  <a:ext uri="{FF2B5EF4-FFF2-40B4-BE49-F238E27FC236}">
                    <a16:creationId xmlns:a16="http://schemas.microsoft.com/office/drawing/2014/main" id="{C05D621D-BC91-F098-CEEA-4BCB5B7F5C5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5406" name="TextBox 118">
                <a:extLst>
                  <a:ext uri="{FF2B5EF4-FFF2-40B4-BE49-F238E27FC236}">
                    <a16:creationId xmlns:a16="http://schemas.microsoft.com/office/drawing/2014/main" id="{57A2EE6D-C96C-BB30-8509-3C8E6D7E8A2E}"/>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87" name="Freeform 119">
              <a:extLst>
                <a:ext uri="{FF2B5EF4-FFF2-40B4-BE49-F238E27FC236}">
                  <a16:creationId xmlns:a16="http://schemas.microsoft.com/office/drawing/2014/main" id="{1BB7B6CA-5E87-40FA-05B3-6C0DFBE3A2BC}"/>
                </a:ext>
              </a:extLst>
            </p:cNvPr>
            <p:cNvSpPr/>
            <p:nvPr/>
          </p:nvSpPr>
          <p:spPr>
            <a:xfrm>
              <a:off x="0" y="3054846"/>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15388" name="Group 120">
              <a:extLst>
                <a:ext uri="{FF2B5EF4-FFF2-40B4-BE49-F238E27FC236}">
                  <a16:creationId xmlns:a16="http://schemas.microsoft.com/office/drawing/2014/main" id="{6B1147C8-3CCA-25C2-3E2A-785D7B23D36F}"/>
                </a:ext>
              </a:extLst>
            </p:cNvPr>
            <p:cNvGrpSpPr/>
            <p:nvPr/>
          </p:nvGrpSpPr>
          <p:grpSpPr>
            <a:xfrm>
              <a:off x="1513147" y="3106757"/>
              <a:ext cx="1239019" cy="1241319"/>
              <a:chOff x="0" y="0"/>
              <a:chExt cx="484322" cy="485221"/>
            </a:xfrm>
          </p:grpSpPr>
          <p:sp>
            <p:nvSpPr>
              <p:cNvPr id="15403" name="Freeform 121">
                <a:extLst>
                  <a:ext uri="{FF2B5EF4-FFF2-40B4-BE49-F238E27FC236}">
                    <a16:creationId xmlns:a16="http://schemas.microsoft.com/office/drawing/2014/main" id="{695E698B-5243-F24F-A771-1D02BAD6079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5404" name="TextBox 122">
                <a:extLst>
                  <a:ext uri="{FF2B5EF4-FFF2-40B4-BE49-F238E27FC236}">
                    <a16:creationId xmlns:a16="http://schemas.microsoft.com/office/drawing/2014/main" id="{9FB15BBD-D0AA-9D38-4941-C06E4CA58A32}"/>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89" name="Freeform 123">
              <a:extLst>
                <a:ext uri="{FF2B5EF4-FFF2-40B4-BE49-F238E27FC236}">
                  <a16:creationId xmlns:a16="http://schemas.microsoft.com/office/drawing/2014/main" id="{6BFF1ACC-0D24-2FB7-7D45-1C958E29318A}"/>
                </a:ext>
              </a:extLst>
            </p:cNvPr>
            <p:cNvSpPr/>
            <p:nvPr/>
          </p:nvSpPr>
          <p:spPr>
            <a:xfrm>
              <a:off x="1462457"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5390" name="Group 124">
              <a:extLst>
                <a:ext uri="{FF2B5EF4-FFF2-40B4-BE49-F238E27FC236}">
                  <a16:creationId xmlns:a16="http://schemas.microsoft.com/office/drawing/2014/main" id="{BF228202-E106-2942-0B67-FF54670B9604}"/>
                </a:ext>
              </a:extLst>
            </p:cNvPr>
            <p:cNvGrpSpPr/>
            <p:nvPr/>
          </p:nvGrpSpPr>
          <p:grpSpPr>
            <a:xfrm>
              <a:off x="2976786" y="3113175"/>
              <a:ext cx="1239019" cy="1241319"/>
              <a:chOff x="0" y="0"/>
              <a:chExt cx="484322" cy="485221"/>
            </a:xfrm>
          </p:grpSpPr>
          <p:sp>
            <p:nvSpPr>
              <p:cNvPr id="15401" name="Freeform 125">
                <a:extLst>
                  <a:ext uri="{FF2B5EF4-FFF2-40B4-BE49-F238E27FC236}">
                    <a16:creationId xmlns:a16="http://schemas.microsoft.com/office/drawing/2014/main" id="{ED0004C8-0AAB-2496-7C36-C64D1597A8A7}"/>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5402" name="TextBox 126">
                <a:extLst>
                  <a:ext uri="{FF2B5EF4-FFF2-40B4-BE49-F238E27FC236}">
                    <a16:creationId xmlns:a16="http://schemas.microsoft.com/office/drawing/2014/main" id="{B648AB73-3C21-8A14-80F0-12A59D6EC080}"/>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5391" name="Freeform 127">
              <a:extLst>
                <a:ext uri="{FF2B5EF4-FFF2-40B4-BE49-F238E27FC236}">
                  <a16:creationId xmlns:a16="http://schemas.microsoft.com/office/drawing/2014/main" id="{F65AFC84-80A3-17E8-A4AC-B1018752E434}"/>
                </a:ext>
              </a:extLst>
            </p:cNvPr>
            <p:cNvSpPr/>
            <p:nvPr/>
          </p:nvSpPr>
          <p:spPr>
            <a:xfrm>
              <a:off x="2921979"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5392" name="Group 128">
              <a:extLst>
                <a:ext uri="{FF2B5EF4-FFF2-40B4-BE49-F238E27FC236}">
                  <a16:creationId xmlns:a16="http://schemas.microsoft.com/office/drawing/2014/main" id="{C77DEF83-C423-3432-F8B6-09D4685999E0}"/>
                </a:ext>
              </a:extLst>
            </p:cNvPr>
            <p:cNvGrpSpPr/>
            <p:nvPr/>
          </p:nvGrpSpPr>
          <p:grpSpPr>
            <a:xfrm>
              <a:off x="1466224" y="3054846"/>
              <a:ext cx="1239019" cy="1241319"/>
              <a:chOff x="0" y="0"/>
              <a:chExt cx="484322" cy="485221"/>
            </a:xfrm>
          </p:grpSpPr>
          <p:sp>
            <p:nvSpPr>
              <p:cNvPr id="15399" name="Freeform 129">
                <a:extLst>
                  <a:ext uri="{FF2B5EF4-FFF2-40B4-BE49-F238E27FC236}">
                    <a16:creationId xmlns:a16="http://schemas.microsoft.com/office/drawing/2014/main" id="{0748F88D-B70E-FFF4-5FEA-AD10DDF7682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5400" name="TextBox 130">
                <a:extLst>
                  <a:ext uri="{FF2B5EF4-FFF2-40B4-BE49-F238E27FC236}">
                    <a16:creationId xmlns:a16="http://schemas.microsoft.com/office/drawing/2014/main" id="{518E223C-55A2-C599-FB8F-174ED2746A46}"/>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93" name="Group 131">
              <a:extLst>
                <a:ext uri="{FF2B5EF4-FFF2-40B4-BE49-F238E27FC236}">
                  <a16:creationId xmlns:a16="http://schemas.microsoft.com/office/drawing/2014/main" id="{A649DB60-EF74-A104-B283-06AC0853D2C0}"/>
                </a:ext>
              </a:extLst>
            </p:cNvPr>
            <p:cNvGrpSpPr/>
            <p:nvPr/>
          </p:nvGrpSpPr>
          <p:grpSpPr>
            <a:xfrm>
              <a:off x="5235" y="3055415"/>
              <a:ext cx="1239019" cy="1241319"/>
              <a:chOff x="0" y="0"/>
              <a:chExt cx="484322" cy="485221"/>
            </a:xfrm>
          </p:grpSpPr>
          <p:sp>
            <p:nvSpPr>
              <p:cNvPr id="15397" name="Freeform 132">
                <a:extLst>
                  <a:ext uri="{FF2B5EF4-FFF2-40B4-BE49-F238E27FC236}">
                    <a16:creationId xmlns:a16="http://schemas.microsoft.com/office/drawing/2014/main" id="{6C86CFF4-00CC-68BF-78E5-4326F0892BB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5398" name="TextBox 133">
                <a:extLst>
                  <a:ext uri="{FF2B5EF4-FFF2-40B4-BE49-F238E27FC236}">
                    <a16:creationId xmlns:a16="http://schemas.microsoft.com/office/drawing/2014/main" id="{3F7DCBD1-873F-BE01-5A78-876EEFA0A90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5394" name="Group 134">
              <a:extLst>
                <a:ext uri="{FF2B5EF4-FFF2-40B4-BE49-F238E27FC236}">
                  <a16:creationId xmlns:a16="http://schemas.microsoft.com/office/drawing/2014/main" id="{76D41B72-66F4-FE36-DB1C-EC2489DB34B9}"/>
                </a:ext>
              </a:extLst>
            </p:cNvPr>
            <p:cNvGrpSpPr/>
            <p:nvPr/>
          </p:nvGrpSpPr>
          <p:grpSpPr>
            <a:xfrm>
              <a:off x="2928396" y="3055415"/>
              <a:ext cx="1239019" cy="1241319"/>
              <a:chOff x="0" y="0"/>
              <a:chExt cx="484322" cy="485221"/>
            </a:xfrm>
          </p:grpSpPr>
          <p:sp>
            <p:nvSpPr>
              <p:cNvPr id="15395" name="Freeform 135">
                <a:extLst>
                  <a:ext uri="{FF2B5EF4-FFF2-40B4-BE49-F238E27FC236}">
                    <a16:creationId xmlns:a16="http://schemas.microsoft.com/office/drawing/2014/main" id="{54B7CA84-3BB5-B26D-0579-75CB8C7B6F9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5396" name="TextBox 136">
                <a:extLst>
                  <a:ext uri="{FF2B5EF4-FFF2-40B4-BE49-F238E27FC236}">
                    <a16:creationId xmlns:a16="http://schemas.microsoft.com/office/drawing/2014/main" id="{7BA6D1E1-186B-3C68-C108-B5CBFCEC2BE9}"/>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sp>
        <p:nvSpPr>
          <p:cNvPr id="49" name="Freeform 201">
            <a:extLst>
              <a:ext uri="{FF2B5EF4-FFF2-40B4-BE49-F238E27FC236}">
                <a16:creationId xmlns:a16="http://schemas.microsoft.com/office/drawing/2014/main" id="{4A5782FF-8ABF-C775-0C63-F4596593AC2B}"/>
              </a:ext>
            </a:extLst>
          </p:cNvPr>
          <p:cNvSpPr/>
          <p:nvPr/>
        </p:nvSpPr>
        <p:spPr>
          <a:xfrm>
            <a:off x="15690122" y="15547458"/>
            <a:ext cx="364992" cy="1565274"/>
          </a:xfrm>
          <a:custGeom>
            <a:avLst/>
            <a:gdLst/>
            <a:ahLst/>
            <a:cxnLst/>
            <a:rect l="l" t="t" r="r" b="b"/>
            <a:pathLst>
              <a:path w="485245" h="2616519">
                <a:moveTo>
                  <a:pt x="0" y="0"/>
                </a:moveTo>
                <a:lnTo>
                  <a:pt x="485245" y="0"/>
                </a:lnTo>
                <a:lnTo>
                  <a:pt x="485245" y="2616519"/>
                </a:lnTo>
                <a:lnTo>
                  <a:pt x="0" y="26165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801" name="Group 16800">
            <a:extLst>
              <a:ext uri="{FF2B5EF4-FFF2-40B4-BE49-F238E27FC236}">
                <a16:creationId xmlns:a16="http://schemas.microsoft.com/office/drawing/2014/main" id="{D9E07FAD-6B28-A748-A221-AE9D0007CF16}"/>
              </a:ext>
            </a:extLst>
          </p:cNvPr>
          <p:cNvGrpSpPr/>
          <p:nvPr/>
        </p:nvGrpSpPr>
        <p:grpSpPr>
          <a:xfrm>
            <a:off x="13062715" y="12457637"/>
            <a:ext cx="12254932" cy="4611163"/>
            <a:chOff x="13062715" y="12457637"/>
            <a:chExt cx="12254932" cy="4611163"/>
          </a:xfrm>
        </p:grpSpPr>
        <p:grpSp>
          <p:nvGrpSpPr>
            <p:cNvPr id="39" name="Group 2">
              <a:extLst>
                <a:ext uri="{FF2B5EF4-FFF2-40B4-BE49-F238E27FC236}">
                  <a16:creationId xmlns:a16="http://schemas.microsoft.com/office/drawing/2014/main" id="{0A021EEB-89C2-4D62-AA59-36738497E716}"/>
                </a:ext>
              </a:extLst>
            </p:cNvPr>
            <p:cNvGrpSpPr/>
            <p:nvPr/>
          </p:nvGrpSpPr>
          <p:grpSpPr>
            <a:xfrm>
              <a:off x="13914754" y="12730083"/>
              <a:ext cx="2381242" cy="1953734"/>
              <a:chOff x="0" y="0"/>
              <a:chExt cx="4221040" cy="4354493"/>
            </a:xfrm>
          </p:grpSpPr>
          <p:grpSp>
            <p:nvGrpSpPr>
              <p:cNvPr id="1033" name="Group 3">
                <a:extLst>
                  <a:ext uri="{FF2B5EF4-FFF2-40B4-BE49-F238E27FC236}">
                    <a16:creationId xmlns:a16="http://schemas.microsoft.com/office/drawing/2014/main" id="{334DDEC8-6D9C-8724-68EC-32F7174F1D5E}"/>
                  </a:ext>
                </a:extLst>
              </p:cNvPr>
              <p:cNvGrpSpPr/>
              <p:nvPr/>
            </p:nvGrpSpPr>
            <p:grpSpPr>
              <a:xfrm>
                <a:off x="56577" y="58329"/>
                <a:ext cx="1239019" cy="1241319"/>
                <a:chOff x="0" y="0"/>
                <a:chExt cx="484322" cy="485221"/>
              </a:xfrm>
            </p:grpSpPr>
            <p:sp>
              <p:nvSpPr>
                <p:cNvPr id="134" name="Freeform 4">
                  <a:extLst>
                    <a:ext uri="{FF2B5EF4-FFF2-40B4-BE49-F238E27FC236}">
                      <a16:creationId xmlns:a16="http://schemas.microsoft.com/office/drawing/2014/main" id="{885E964A-F93A-6BD4-4F59-F929CD1427F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35" name="TextBox 5">
                  <a:extLst>
                    <a:ext uri="{FF2B5EF4-FFF2-40B4-BE49-F238E27FC236}">
                      <a16:creationId xmlns:a16="http://schemas.microsoft.com/office/drawing/2014/main" id="{E074E60D-2541-631C-656C-AE71BCB1E7D0}"/>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34" name="Freeform 6">
                <a:extLst>
                  <a:ext uri="{FF2B5EF4-FFF2-40B4-BE49-F238E27FC236}">
                    <a16:creationId xmlns:a16="http://schemas.microsoft.com/office/drawing/2014/main" id="{78942D1F-F545-7FB4-29A2-A72D36293F3F}"/>
                  </a:ext>
                </a:extLst>
              </p:cNvPr>
              <p:cNvSpPr/>
              <p:nvPr/>
            </p:nvSpPr>
            <p:spPr>
              <a:xfrm>
                <a:off x="0" y="0"/>
                <a:ext cx="1241319" cy="1241319"/>
              </a:xfrm>
              <a:custGeom>
                <a:avLst/>
                <a:gdLst/>
                <a:ahLst/>
                <a:cxnLst/>
                <a:rect l="l" t="t" r="r" b="b"/>
                <a:pathLst>
                  <a:path w="1241319" h="1241319">
                    <a:moveTo>
                      <a:pt x="0" y="0"/>
                    </a:moveTo>
                    <a:lnTo>
                      <a:pt x="1241319" y="0"/>
                    </a:lnTo>
                    <a:lnTo>
                      <a:pt x="1241319" y="1241319"/>
                    </a:lnTo>
                    <a:lnTo>
                      <a:pt x="0" y="1241319"/>
                    </a:lnTo>
                    <a:lnTo>
                      <a:pt x="0" y="0"/>
                    </a:lnTo>
                    <a:close/>
                  </a:path>
                </a:pathLst>
              </a:custGeom>
              <a:blipFill>
                <a:blip r:embed="rId12"/>
                <a:stretch>
                  <a:fillRect/>
                </a:stretch>
              </a:blipFill>
            </p:spPr>
          </p:sp>
          <p:grpSp>
            <p:nvGrpSpPr>
              <p:cNvPr id="1035" name="Group 7">
                <a:extLst>
                  <a:ext uri="{FF2B5EF4-FFF2-40B4-BE49-F238E27FC236}">
                    <a16:creationId xmlns:a16="http://schemas.microsoft.com/office/drawing/2014/main" id="{2B6F4AE8-0459-1EB4-F249-019DBBD50FD3}"/>
                  </a:ext>
                </a:extLst>
              </p:cNvPr>
              <p:cNvGrpSpPr/>
              <p:nvPr/>
            </p:nvGrpSpPr>
            <p:grpSpPr>
              <a:xfrm>
                <a:off x="1513147" y="51911"/>
                <a:ext cx="1239019" cy="1241319"/>
                <a:chOff x="0" y="0"/>
                <a:chExt cx="484322" cy="485221"/>
              </a:xfrm>
            </p:grpSpPr>
            <p:sp>
              <p:nvSpPr>
                <p:cNvPr id="132" name="Freeform 8">
                  <a:extLst>
                    <a:ext uri="{FF2B5EF4-FFF2-40B4-BE49-F238E27FC236}">
                      <a16:creationId xmlns:a16="http://schemas.microsoft.com/office/drawing/2014/main" id="{746869DC-9432-5DFD-9265-580E96274CD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33" name="TextBox 9">
                  <a:extLst>
                    <a:ext uri="{FF2B5EF4-FFF2-40B4-BE49-F238E27FC236}">
                      <a16:creationId xmlns:a16="http://schemas.microsoft.com/office/drawing/2014/main" id="{423B6043-2D1B-DDB6-B4D2-A30E6AA005D3}"/>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36" name="Freeform 10">
                <a:extLst>
                  <a:ext uri="{FF2B5EF4-FFF2-40B4-BE49-F238E27FC236}">
                    <a16:creationId xmlns:a16="http://schemas.microsoft.com/office/drawing/2014/main" id="{D272C2C0-E52E-26CA-8588-120B1DBCFA8D}"/>
                  </a:ext>
                </a:extLst>
              </p:cNvPr>
              <p:cNvSpPr/>
              <p:nvPr/>
            </p:nvSpPr>
            <p:spPr>
              <a:xfrm>
                <a:off x="1462457"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1037" name="Group 11">
                <a:extLst>
                  <a:ext uri="{FF2B5EF4-FFF2-40B4-BE49-F238E27FC236}">
                    <a16:creationId xmlns:a16="http://schemas.microsoft.com/office/drawing/2014/main" id="{60723C73-F1EE-574E-247B-93E78EB1ABF1}"/>
                  </a:ext>
                </a:extLst>
              </p:cNvPr>
              <p:cNvGrpSpPr/>
              <p:nvPr/>
            </p:nvGrpSpPr>
            <p:grpSpPr>
              <a:xfrm>
                <a:off x="2976786" y="58329"/>
                <a:ext cx="1239019" cy="1241319"/>
                <a:chOff x="0" y="0"/>
                <a:chExt cx="484322" cy="485221"/>
              </a:xfrm>
            </p:grpSpPr>
            <p:sp>
              <p:nvSpPr>
                <p:cNvPr id="130" name="Freeform 12">
                  <a:extLst>
                    <a:ext uri="{FF2B5EF4-FFF2-40B4-BE49-F238E27FC236}">
                      <a16:creationId xmlns:a16="http://schemas.microsoft.com/office/drawing/2014/main" id="{9ED28F9E-BA42-8655-CD19-F3BC2732C35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31" name="TextBox 13">
                  <a:extLst>
                    <a:ext uri="{FF2B5EF4-FFF2-40B4-BE49-F238E27FC236}">
                      <a16:creationId xmlns:a16="http://schemas.microsoft.com/office/drawing/2014/main" id="{54657924-22A3-7434-2BC0-6E296B3A563F}"/>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38" name="Freeform 14">
                <a:extLst>
                  <a:ext uri="{FF2B5EF4-FFF2-40B4-BE49-F238E27FC236}">
                    <a16:creationId xmlns:a16="http://schemas.microsoft.com/office/drawing/2014/main" id="{318F3401-FE2F-A478-FEC0-C39DE42C46D7}"/>
                  </a:ext>
                </a:extLst>
              </p:cNvPr>
              <p:cNvSpPr/>
              <p:nvPr/>
            </p:nvSpPr>
            <p:spPr>
              <a:xfrm>
                <a:off x="2921979"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1039" name="Group 15">
                <a:extLst>
                  <a:ext uri="{FF2B5EF4-FFF2-40B4-BE49-F238E27FC236}">
                    <a16:creationId xmlns:a16="http://schemas.microsoft.com/office/drawing/2014/main" id="{46DA5320-17F0-2ADE-A618-290BEE20D3CC}"/>
                  </a:ext>
                </a:extLst>
              </p:cNvPr>
              <p:cNvGrpSpPr/>
              <p:nvPr/>
            </p:nvGrpSpPr>
            <p:grpSpPr>
              <a:xfrm>
                <a:off x="1466224" y="0"/>
                <a:ext cx="1239019" cy="1241319"/>
                <a:chOff x="0" y="0"/>
                <a:chExt cx="484322" cy="485221"/>
              </a:xfrm>
            </p:grpSpPr>
            <p:sp>
              <p:nvSpPr>
                <p:cNvPr id="128" name="Freeform 16">
                  <a:extLst>
                    <a:ext uri="{FF2B5EF4-FFF2-40B4-BE49-F238E27FC236}">
                      <a16:creationId xmlns:a16="http://schemas.microsoft.com/office/drawing/2014/main" id="{58562334-1405-95A3-B7F0-9B73C816C86B}"/>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29" name="TextBox 17">
                  <a:extLst>
                    <a:ext uri="{FF2B5EF4-FFF2-40B4-BE49-F238E27FC236}">
                      <a16:creationId xmlns:a16="http://schemas.microsoft.com/office/drawing/2014/main" id="{CB1DDCE4-73D8-8C06-7D6E-C309DF7EF30D}"/>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40" name="Group 18">
                <a:extLst>
                  <a:ext uri="{FF2B5EF4-FFF2-40B4-BE49-F238E27FC236}">
                    <a16:creationId xmlns:a16="http://schemas.microsoft.com/office/drawing/2014/main" id="{05872C37-2F37-4B7A-8AFA-52DCCD2F12DE}"/>
                  </a:ext>
                </a:extLst>
              </p:cNvPr>
              <p:cNvGrpSpPr/>
              <p:nvPr/>
            </p:nvGrpSpPr>
            <p:grpSpPr>
              <a:xfrm>
                <a:off x="5235" y="569"/>
                <a:ext cx="1239019" cy="1241319"/>
                <a:chOff x="0" y="0"/>
                <a:chExt cx="484322" cy="485221"/>
              </a:xfrm>
            </p:grpSpPr>
            <p:sp>
              <p:nvSpPr>
                <p:cNvPr id="1086" name="Freeform 19">
                  <a:extLst>
                    <a:ext uri="{FF2B5EF4-FFF2-40B4-BE49-F238E27FC236}">
                      <a16:creationId xmlns:a16="http://schemas.microsoft.com/office/drawing/2014/main" id="{AD5BF28E-992B-704F-D89F-DFACA8629F9B}"/>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087" name="TextBox 20">
                  <a:extLst>
                    <a:ext uri="{FF2B5EF4-FFF2-40B4-BE49-F238E27FC236}">
                      <a16:creationId xmlns:a16="http://schemas.microsoft.com/office/drawing/2014/main" id="{57E76F95-F054-62DA-84BD-9D3B884424A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41" name="Group 21">
                <a:extLst>
                  <a:ext uri="{FF2B5EF4-FFF2-40B4-BE49-F238E27FC236}">
                    <a16:creationId xmlns:a16="http://schemas.microsoft.com/office/drawing/2014/main" id="{1901DC3E-D5A9-A8DD-2741-7CB2FDB6B00E}"/>
                  </a:ext>
                </a:extLst>
              </p:cNvPr>
              <p:cNvGrpSpPr/>
              <p:nvPr/>
            </p:nvGrpSpPr>
            <p:grpSpPr>
              <a:xfrm>
                <a:off x="2928396" y="569"/>
                <a:ext cx="1239019" cy="1241319"/>
                <a:chOff x="0" y="0"/>
                <a:chExt cx="484322" cy="485221"/>
              </a:xfrm>
            </p:grpSpPr>
            <p:sp>
              <p:nvSpPr>
                <p:cNvPr id="1084" name="Freeform 22">
                  <a:extLst>
                    <a:ext uri="{FF2B5EF4-FFF2-40B4-BE49-F238E27FC236}">
                      <a16:creationId xmlns:a16="http://schemas.microsoft.com/office/drawing/2014/main" id="{4537B50D-0BB8-A725-20D3-F8148B867506}"/>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085" name="TextBox 23">
                  <a:extLst>
                    <a:ext uri="{FF2B5EF4-FFF2-40B4-BE49-F238E27FC236}">
                      <a16:creationId xmlns:a16="http://schemas.microsoft.com/office/drawing/2014/main" id="{5A7F70C4-995C-A63B-5870-00C1F28F7DB8}"/>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42" name="Group 24">
                <a:extLst>
                  <a:ext uri="{FF2B5EF4-FFF2-40B4-BE49-F238E27FC236}">
                    <a16:creationId xmlns:a16="http://schemas.microsoft.com/office/drawing/2014/main" id="{6D77306F-6302-7AA7-6EE9-CFA73B82F000}"/>
                  </a:ext>
                </a:extLst>
              </p:cNvPr>
              <p:cNvGrpSpPr/>
              <p:nvPr/>
            </p:nvGrpSpPr>
            <p:grpSpPr>
              <a:xfrm>
                <a:off x="61812" y="1585752"/>
                <a:ext cx="1239019" cy="1241319"/>
                <a:chOff x="0" y="0"/>
                <a:chExt cx="484322" cy="485221"/>
              </a:xfrm>
            </p:grpSpPr>
            <p:sp>
              <p:nvSpPr>
                <p:cNvPr id="1082" name="Freeform 25">
                  <a:extLst>
                    <a:ext uri="{FF2B5EF4-FFF2-40B4-BE49-F238E27FC236}">
                      <a16:creationId xmlns:a16="http://schemas.microsoft.com/office/drawing/2014/main" id="{5D1E2129-7213-5D6E-1D6E-7A9A52DCDFA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83" name="TextBox 26">
                  <a:extLst>
                    <a:ext uri="{FF2B5EF4-FFF2-40B4-BE49-F238E27FC236}">
                      <a16:creationId xmlns:a16="http://schemas.microsoft.com/office/drawing/2014/main" id="{EDE04502-55D9-DE2C-AD6E-003DED6CD4CF}"/>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43" name="Freeform 27">
                <a:extLst>
                  <a:ext uri="{FF2B5EF4-FFF2-40B4-BE49-F238E27FC236}">
                    <a16:creationId xmlns:a16="http://schemas.microsoft.com/office/drawing/2014/main" id="{A5A83971-6102-0FD5-289E-E7B1E6AFAA74}"/>
                  </a:ext>
                </a:extLst>
              </p:cNvPr>
              <p:cNvSpPr/>
              <p:nvPr/>
            </p:nvSpPr>
            <p:spPr>
              <a:xfrm>
                <a:off x="5235" y="1527423"/>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1044" name="Group 28">
                <a:extLst>
                  <a:ext uri="{FF2B5EF4-FFF2-40B4-BE49-F238E27FC236}">
                    <a16:creationId xmlns:a16="http://schemas.microsoft.com/office/drawing/2014/main" id="{A9096BC1-A68F-7E7B-4984-58A7E8DCCBDA}"/>
                  </a:ext>
                </a:extLst>
              </p:cNvPr>
              <p:cNvGrpSpPr/>
              <p:nvPr/>
            </p:nvGrpSpPr>
            <p:grpSpPr>
              <a:xfrm>
                <a:off x="1518382" y="1579334"/>
                <a:ext cx="1239019" cy="1241319"/>
                <a:chOff x="0" y="0"/>
                <a:chExt cx="484322" cy="485221"/>
              </a:xfrm>
            </p:grpSpPr>
            <p:sp>
              <p:nvSpPr>
                <p:cNvPr id="1080" name="Freeform 29">
                  <a:extLst>
                    <a:ext uri="{FF2B5EF4-FFF2-40B4-BE49-F238E27FC236}">
                      <a16:creationId xmlns:a16="http://schemas.microsoft.com/office/drawing/2014/main" id="{781D6200-41DA-CCA2-FE0B-3F1D5672BE7F}"/>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081" name="TextBox 30">
                  <a:extLst>
                    <a:ext uri="{FF2B5EF4-FFF2-40B4-BE49-F238E27FC236}">
                      <a16:creationId xmlns:a16="http://schemas.microsoft.com/office/drawing/2014/main" id="{BEE8F403-1878-9015-446C-BC799B5A7C6C}"/>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45" name="Freeform 31">
                <a:extLst>
                  <a:ext uri="{FF2B5EF4-FFF2-40B4-BE49-F238E27FC236}">
                    <a16:creationId xmlns:a16="http://schemas.microsoft.com/office/drawing/2014/main" id="{0504640B-F4E3-9294-17F3-A91FF26E33D2}"/>
                  </a:ext>
                </a:extLst>
              </p:cNvPr>
              <p:cNvSpPr/>
              <p:nvPr/>
            </p:nvSpPr>
            <p:spPr>
              <a:xfrm>
                <a:off x="1467692"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046" name="Group 32">
                <a:extLst>
                  <a:ext uri="{FF2B5EF4-FFF2-40B4-BE49-F238E27FC236}">
                    <a16:creationId xmlns:a16="http://schemas.microsoft.com/office/drawing/2014/main" id="{8B0AAC8F-71B2-E0B3-43BD-AFADC3F20863}"/>
                  </a:ext>
                </a:extLst>
              </p:cNvPr>
              <p:cNvGrpSpPr/>
              <p:nvPr/>
            </p:nvGrpSpPr>
            <p:grpSpPr>
              <a:xfrm>
                <a:off x="2982021" y="1585752"/>
                <a:ext cx="1239019" cy="1241319"/>
                <a:chOff x="0" y="0"/>
                <a:chExt cx="484322" cy="485221"/>
              </a:xfrm>
            </p:grpSpPr>
            <p:sp>
              <p:nvSpPr>
                <p:cNvPr id="1078" name="Freeform 33">
                  <a:extLst>
                    <a:ext uri="{FF2B5EF4-FFF2-40B4-BE49-F238E27FC236}">
                      <a16:creationId xmlns:a16="http://schemas.microsoft.com/office/drawing/2014/main" id="{4EC69967-C106-F0CC-CF3D-3D76285AAC2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79" name="TextBox 34">
                  <a:extLst>
                    <a:ext uri="{FF2B5EF4-FFF2-40B4-BE49-F238E27FC236}">
                      <a16:creationId xmlns:a16="http://schemas.microsoft.com/office/drawing/2014/main" id="{47CD9AF5-FA7F-11A4-1223-DBAB5A692E9A}"/>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47" name="Freeform 35">
                <a:extLst>
                  <a:ext uri="{FF2B5EF4-FFF2-40B4-BE49-F238E27FC236}">
                    <a16:creationId xmlns:a16="http://schemas.microsoft.com/office/drawing/2014/main" id="{3AFC133B-5EB1-7311-9F5C-B093EE14233A}"/>
                  </a:ext>
                </a:extLst>
              </p:cNvPr>
              <p:cNvSpPr/>
              <p:nvPr/>
            </p:nvSpPr>
            <p:spPr>
              <a:xfrm>
                <a:off x="2927214"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048" name="Group 36">
                <a:extLst>
                  <a:ext uri="{FF2B5EF4-FFF2-40B4-BE49-F238E27FC236}">
                    <a16:creationId xmlns:a16="http://schemas.microsoft.com/office/drawing/2014/main" id="{C2EF1A09-0D4A-3D6D-7E20-56E3DE2CFEDE}"/>
                  </a:ext>
                </a:extLst>
              </p:cNvPr>
              <p:cNvGrpSpPr/>
              <p:nvPr/>
            </p:nvGrpSpPr>
            <p:grpSpPr>
              <a:xfrm>
                <a:off x="1471459" y="1527423"/>
                <a:ext cx="1239019" cy="1241319"/>
                <a:chOff x="0" y="0"/>
                <a:chExt cx="484322" cy="485221"/>
              </a:xfrm>
            </p:grpSpPr>
            <p:sp>
              <p:nvSpPr>
                <p:cNvPr id="1076" name="Freeform 37">
                  <a:extLst>
                    <a:ext uri="{FF2B5EF4-FFF2-40B4-BE49-F238E27FC236}">
                      <a16:creationId xmlns:a16="http://schemas.microsoft.com/office/drawing/2014/main" id="{02D9F104-EBF2-2B09-046F-CA00C709095E}"/>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077" name="TextBox 38">
                  <a:extLst>
                    <a:ext uri="{FF2B5EF4-FFF2-40B4-BE49-F238E27FC236}">
                      <a16:creationId xmlns:a16="http://schemas.microsoft.com/office/drawing/2014/main" id="{FA1F3C11-4145-D857-FD23-1990D842F1E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49" name="Group 39">
                <a:extLst>
                  <a:ext uri="{FF2B5EF4-FFF2-40B4-BE49-F238E27FC236}">
                    <a16:creationId xmlns:a16="http://schemas.microsoft.com/office/drawing/2014/main" id="{BD44D99E-EF7D-3169-8CBE-742A359BFC7D}"/>
                  </a:ext>
                </a:extLst>
              </p:cNvPr>
              <p:cNvGrpSpPr/>
              <p:nvPr/>
            </p:nvGrpSpPr>
            <p:grpSpPr>
              <a:xfrm>
                <a:off x="10470" y="1527992"/>
                <a:ext cx="1239019" cy="1241319"/>
                <a:chOff x="0" y="0"/>
                <a:chExt cx="484322" cy="485221"/>
              </a:xfrm>
            </p:grpSpPr>
            <p:sp>
              <p:nvSpPr>
                <p:cNvPr id="1074" name="Freeform 40">
                  <a:extLst>
                    <a:ext uri="{FF2B5EF4-FFF2-40B4-BE49-F238E27FC236}">
                      <a16:creationId xmlns:a16="http://schemas.microsoft.com/office/drawing/2014/main" id="{D76AB60F-6DE9-6770-47A2-EEE8BCB3D7B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075" name="TextBox 41">
                  <a:extLst>
                    <a:ext uri="{FF2B5EF4-FFF2-40B4-BE49-F238E27FC236}">
                      <a16:creationId xmlns:a16="http://schemas.microsoft.com/office/drawing/2014/main" id="{C77B1B34-4C53-821B-F3B2-7EF25E53E30A}"/>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50" name="Group 42">
                <a:extLst>
                  <a:ext uri="{FF2B5EF4-FFF2-40B4-BE49-F238E27FC236}">
                    <a16:creationId xmlns:a16="http://schemas.microsoft.com/office/drawing/2014/main" id="{2A8E9C55-7F90-2B72-AEBD-72CA72713D9D}"/>
                  </a:ext>
                </a:extLst>
              </p:cNvPr>
              <p:cNvGrpSpPr/>
              <p:nvPr/>
            </p:nvGrpSpPr>
            <p:grpSpPr>
              <a:xfrm>
                <a:off x="2933631" y="1527992"/>
                <a:ext cx="1239019" cy="1241319"/>
                <a:chOff x="0" y="0"/>
                <a:chExt cx="484322" cy="485221"/>
              </a:xfrm>
            </p:grpSpPr>
            <p:sp>
              <p:nvSpPr>
                <p:cNvPr id="1072" name="Freeform 43">
                  <a:extLst>
                    <a:ext uri="{FF2B5EF4-FFF2-40B4-BE49-F238E27FC236}">
                      <a16:creationId xmlns:a16="http://schemas.microsoft.com/office/drawing/2014/main" id="{205F404E-C5F8-74EE-FF37-2721C517419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073" name="TextBox 44">
                  <a:extLst>
                    <a:ext uri="{FF2B5EF4-FFF2-40B4-BE49-F238E27FC236}">
                      <a16:creationId xmlns:a16="http://schemas.microsoft.com/office/drawing/2014/main" id="{8FEA4001-8B2E-EFBA-7933-0B4322D39FB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51" name="Group 45">
                <a:extLst>
                  <a:ext uri="{FF2B5EF4-FFF2-40B4-BE49-F238E27FC236}">
                    <a16:creationId xmlns:a16="http://schemas.microsoft.com/office/drawing/2014/main" id="{053DD3BD-4F59-9B17-D476-E142F18782EC}"/>
                  </a:ext>
                </a:extLst>
              </p:cNvPr>
              <p:cNvGrpSpPr/>
              <p:nvPr/>
            </p:nvGrpSpPr>
            <p:grpSpPr>
              <a:xfrm>
                <a:off x="56577" y="3113175"/>
                <a:ext cx="1239019" cy="1241319"/>
                <a:chOff x="0" y="0"/>
                <a:chExt cx="484322" cy="485221"/>
              </a:xfrm>
            </p:grpSpPr>
            <p:sp>
              <p:nvSpPr>
                <p:cNvPr id="1070" name="Freeform 46">
                  <a:extLst>
                    <a:ext uri="{FF2B5EF4-FFF2-40B4-BE49-F238E27FC236}">
                      <a16:creationId xmlns:a16="http://schemas.microsoft.com/office/drawing/2014/main" id="{D82F4991-3BA2-8796-6D00-669C7EB37849}"/>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71" name="TextBox 47">
                  <a:extLst>
                    <a:ext uri="{FF2B5EF4-FFF2-40B4-BE49-F238E27FC236}">
                      <a16:creationId xmlns:a16="http://schemas.microsoft.com/office/drawing/2014/main" id="{E0BC9E9E-4141-F5BE-1FA3-0C99EF7A735E}"/>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52" name="Freeform 48">
                <a:extLst>
                  <a:ext uri="{FF2B5EF4-FFF2-40B4-BE49-F238E27FC236}">
                    <a16:creationId xmlns:a16="http://schemas.microsoft.com/office/drawing/2014/main" id="{774233A5-DF25-D2B5-FE26-8B4A23ED494F}"/>
                  </a:ext>
                </a:extLst>
              </p:cNvPr>
              <p:cNvSpPr/>
              <p:nvPr/>
            </p:nvSpPr>
            <p:spPr>
              <a:xfrm>
                <a:off x="0" y="3054846"/>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1053" name="Group 49">
                <a:extLst>
                  <a:ext uri="{FF2B5EF4-FFF2-40B4-BE49-F238E27FC236}">
                    <a16:creationId xmlns:a16="http://schemas.microsoft.com/office/drawing/2014/main" id="{17ADDE4E-B3D5-E586-45FA-216D5253D6A6}"/>
                  </a:ext>
                </a:extLst>
              </p:cNvPr>
              <p:cNvGrpSpPr/>
              <p:nvPr/>
            </p:nvGrpSpPr>
            <p:grpSpPr>
              <a:xfrm>
                <a:off x="1513147" y="3106757"/>
                <a:ext cx="1239019" cy="1241319"/>
                <a:chOff x="0" y="0"/>
                <a:chExt cx="484322" cy="485221"/>
              </a:xfrm>
            </p:grpSpPr>
            <p:sp>
              <p:nvSpPr>
                <p:cNvPr id="1068" name="Freeform 50">
                  <a:extLst>
                    <a:ext uri="{FF2B5EF4-FFF2-40B4-BE49-F238E27FC236}">
                      <a16:creationId xmlns:a16="http://schemas.microsoft.com/office/drawing/2014/main" id="{310D709E-A79F-1CCD-6FDF-A9363D700DB8}"/>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069" name="TextBox 51">
                  <a:extLst>
                    <a:ext uri="{FF2B5EF4-FFF2-40B4-BE49-F238E27FC236}">
                      <a16:creationId xmlns:a16="http://schemas.microsoft.com/office/drawing/2014/main" id="{75567397-E459-F05E-B3CC-ECBD335987A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54" name="Freeform 52">
                <a:extLst>
                  <a:ext uri="{FF2B5EF4-FFF2-40B4-BE49-F238E27FC236}">
                    <a16:creationId xmlns:a16="http://schemas.microsoft.com/office/drawing/2014/main" id="{13FAD121-6430-5669-FE6E-3C6487BB973C}"/>
                  </a:ext>
                </a:extLst>
              </p:cNvPr>
              <p:cNvSpPr/>
              <p:nvPr/>
            </p:nvSpPr>
            <p:spPr>
              <a:xfrm>
                <a:off x="1462457"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055" name="Group 53">
                <a:extLst>
                  <a:ext uri="{FF2B5EF4-FFF2-40B4-BE49-F238E27FC236}">
                    <a16:creationId xmlns:a16="http://schemas.microsoft.com/office/drawing/2014/main" id="{43B09246-9AFC-D56B-E5C0-AB83DF9C365C}"/>
                  </a:ext>
                </a:extLst>
              </p:cNvPr>
              <p:cNvGrpSpPr/>
              <p:nvPr/>
            </p:nvGrpSpPr>
            <p:grpSpPr>
              <a:xfrm>
                <a:off x="2976786" y="3113175"/>
                <a:ext cx="1239019" cy="1241319"/>
                <a:chOff x="0" y="0"/>
                <a:chExt cx="484322" cy="485221"/>
              </a:xfrm>
            </p:grpSpPr>
            <p:sp>
              <p:nvSpPr>
                <p:cNvPr id="1066" name="Freeform 54">
                  <a:extLst>
                    <a:ext uri="{FF2B5EF4-FFF2-40B4-BE49-F238E27FC236}">
                      <a16:creationId xmlns:a16="http://schemas.microsoft.com/office/drawing/2014/main" id="{EE3A81AF-4BD8-0F54-4D36-69CFC380EDE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67" name="TextBox 55">
                  <a:extLst>
                    <a:ext uri="{FF2B5EF4-FFF2-40B4-BE49-F238E27FC236}">
                      <a16:creationId xmlns:a16="http://schemas.microsoft.com/office/drawing/2014/main" id="{6BB85232-45C8-99E1-DF4A-5A9B9AAD36E7}"/>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056" name="Freeform 56">
                <a:extLst>
                  <a:ext uri="{FF2B5EF4-FFF2-40B4-BE49-F238E27FC236}">
                    <a16:creationId xmlns:a16="http://schemas.microsoft.com/office/drawing/2014/main" id="{D3720E60-2698-F3B6-1282-4F66449F57F5}"/>
                  </a:ext>
                </a:extLst>
              </p:cNvPr>
              <p:cNvSpPr/>
              <p:nvPr/>
            </p:nvSpPr>
            <p:spPr>
              <a:xfrm>
                <a:off x="2921979"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057" name="Group 57">
                <a:extLst>
                  <a:ext uri="{FF2B5EF4-FFF2-40B4-BE49-F238E27FC236}">
                    <a16:creationId xmlns:a16="http://schemas.microsoft.com/office/drawing/2014/main" id="{5CB3EB66-CC18-9C71-E59B-2F1D8E286B7C}"/>
                  </a:ext>
                </a:extLst>
              </p:cNvPr>
              <p:cNvGrpSpPr/>
              <p:nvPr/>
            </p:nvGrpSpPr>
            <p:grpSpPr>
              <a:xfrm>
                <a:off x="1466224" y="3054846"/>
                <a:ext cx="1239019" cy="1241319"/>
                <a:chOff x="0" y="0"/>
                <a:chExt cx="484322" cy="485221"/>
              </a:xfrm>
            </p:grpSpPr>
            <p:sp>
              <p:nvSpPr>
                <p:cNvPr id="1064" name="Freeform 58">
                  <a:extLst>
                    <a:ext uri="{FF2B5EF4-FFF2-40B4-BE49-F238E27FC236}">
                      <a16:creationId xmlns:a16="http://schemas.microsoft.com/office/drawing/2014/main" id="{25D73BD7-0DB6-A3C2-320F-986B7B386595}"/>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065" name="TextBox 59">
                  <a:extLst>
                    <a:ext uri="{FF2B5EF4-FFF2-40B4-BE49-F238E27FC236}">
                      <a16:creationId xmlns:a16="http://schemas.microsoft.com/office/drawing/2014/main" id="{D247AAEE-853F-7082-764F-7B4FF644DFB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58" name="Group 60">
                <a:extLst>
                  <a:ext uri="{FF2B5EF4-FFF2-40B4-BE49-F238E27FC236}">
                    <a16:creationId xmlns:a16="http://schemas.microsoft.com/office/drawing/2014/main" id="{04C6EB88-DCC3-7F65-4759-0F64FF429104}"/>
                  </a:ext>
                </a:extLst>
              </p:cNvPr>
              <p:cNvGrpSpPr/>
              <p:nvPr/>
            </p:nvGrpSpPr>
            <p:grpSpPr>
              <a:xfrm>
                <a:off x="5235" y="3055415"/>
                <a:ext cx="1239019" cy="1241319"/>
                <a:chOff x="0" y="0"/>
                <a:chExt cx="484322" cy="485221"/>
              </a:xfrm>
            </p:grpSpPr>
            <p:sp>
              <p:nvSpPr>
                <p:cNvPr id="1062" name="Freeform 61">
                  <a:extLst>
                    <a:ext uri="{FF2B5EF4-FFF2-40B4-BE49-F238E27FC236}">
                      <a16:creationId xmlns:a16="http://schemas.microsoft.com/office/drawing/2014/main" id="{E6489571-27AE-402A-20CF-5A3716F65982}"/>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063" name="TextBox 62">
                  <a:extLst>
                    <a:ext uri="{FF2B5EF4-FFF2-40B4-BE49-F238E27FC236}">
                      <a16:creationId xmlns:a16="http://schemas.microsoft.com/office/drawing/2014/main" id="{6525B505-2E6F-6C77-30FA-A6CC1ABB2A56}"/>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059" name="Group 63">
                <a:extLst>
                  <a:ext uri="{FF2B5EF4-FFF2-40B4-BE49-F238E27FC236}">
                    <a16:creationId xmlns:a16="http://schemas.microsoft.com/office/drawing/2014/main" id="{4A01E802-89F2-3084-213D-286594872523}"/>
                  </a:ext>
                </a:extLst>
              </p:cNvPr>
              <p:cNvGrpSpPr/>
              <p:nvPr/>
            </p:nvGrpSpPr>
            <p:grpSpPr>
              <a:xfrm>
                <a:off x="2928396" y="3055415"/>
                <a:ext cx="1239019" cy="1241319"/>
                <a:chOff x="0" y="0"/>
                <a:chExt cx="484322" cy="485221"/>
              </a:xfrm>
            </p:grpSpPr>
            <p:sp>
              <p:nvSpPr>
                <p:cNvPr id="1060" name="Freeform 64">
                  <a:extLst>
                    <a:ext uri="{FF2B5EF4-FFF2-40B4-BE49-F238E27FC236}">
                      <a16:creationId xmlns:a16="http://schemas.microsoft.com/office/drawing/2014/main" id="{7A2F0E1E-6CD0-8A18-9CB3-CE960E1D1F1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061" name="TextBox 65">
                  <a:extLst>
                    <a:ext uri="{FF2B5EF4-FFF2-40B4-BE49-F238E27FC236}">
                      <a16:creationId xmlns:a16="http://schemas.microsoft.com/office/drawing/2014/main" id="{747EDBA4-38F0-3854-B054-5933D7770667}"/>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sp>
          <p:nvSpPr>
            <p:cNvPr id="40" name="AutoShape 66">
              <a:extLst>
                <a:ext uri="{FF2B5EF4-FFF2-40B4-BE49-F238E27FC236}">
                  <a16:creationId xmlns:a16="http://schemas.microsoft.com/office/drawing/2014/main" id="{58AA5108-5DEF-8442-9321-028A3B74CCF7}"/>
                </a:ext>
              </a:extLst>
            </p:cNvPr>
            <p:cNvSpPr/>
            <p:nvPr/>
          </p:nvSpPr>
          <p:spPr>
            <a:xfrm>
              <a:off x="13109284" y="12457637"/>
              <a:ext cx="12208363" cy="0"/>
            </a:xfrm>
            <a:prstGeom prst="line">
              <a:avLst/>
            </a:prstGeom>
            <a:ln w="123825" cap="flat">
              <a:solidFill>
                <a:srgbClr val="000000"/>
              </a:solidFill>
              <a:prstDash val="solid"/>
              <a:headEnd type="none" w="sm" len="sm"/>
              <a:tailEnd type="none" w="sm" len="sm"/>
            </a:ln>
          </p:spPr>
        </p:sp>
        <p:sp>
          <p:nvSpPr>
            <p:cNvPr id="44" name="AutoShape 70">
              <a:extLst>
                <a:ext uri="{FF2B5EF4-FFF2-40B4-BE49-F238E27FC236}">
                  <a16:creationId xmlns:a16="http://schemas.microsoft.com/office/drawing/2014/main" id="{E9B0DD4C-610F-823C-BB75-44BB61F7F57B}"/>
                </a:ext>
              </a:extLst>
            </p:cNvPr>
            <p:cNvSpPr/>
            <p:nvPr/>
          </p:nvSpPr>
          <p:spPr>
            <a:xfrm>
              <a:off x="13062715" y="14956263"/>
              <a:ext cx="12208363" cy="0"/>
            </a:xfrm>
            <a:prstGeom prst="line">
              <a:avLst/>
            </a:prstGeom>
            <a:ln w="123825" cap="flat">
              <a:solidFill>
                <a:srgbClr val="000000"/>
              </a:solidFill>
              <a:prstDash val="solid"/>
              <a:headEnd type="none" w="sm" len="sm"/>
              <a:tailEnd type="none" w="sm" len="sm"/>
            </a:ln>
          </p:spPr>
        </p:sp>
        <p:grpSp>
          <p:nvGrpSpPr>
            <p:cNvPr id="48" name="Group 137">
              <a:extLst>
                <a:ext uri="{FF2B5EF4-FFF2-40B4-BE49-F238E27FC236}">
                  <a16:creationId xmlns:a16="http://schemas.microsoft.com/office/drawing/2014/main" id="{36C3E722-3AD8-591B-1C06-790FA03A11AA}"/>
                </a:ext>
              </a:extLst>
            </p:cNvPr>
            <p:cNvGrpSpPr/>
            <p:nvPr/>
          </p:nvGrpSpPr>
          <p:grpSpPr>
            <a:xfrm>
              <a:off x="22089578" y="12730083"/>
              <a:ext cx="2381242" cy="1953734"/>
              <a:chOff x="0" y="0"/>
              <a:chExt cx="4221040" cy="4354493"/>
            </a:xfrm>
          </p:grpSpPr>
          <p:grpSp>
            <p:nvGrpSpPr>
              <p:cNvPr id="66" name="Group 138">
                <a:extLst>
                  <a:ext uri="{FF2B5EF4-FFF2-40B4-BE49-F238E27FC236}">
                    <a16:creationId xmlns:a16="http://schemas.microsoft.com/office/drawing/2014/main" id="{78993C90-514B-3630-3D77-EEBE3C4E4FC4}"/>
                  </a:ext>
                </a:extLst>
              </p:cNvPr>
              <p:cNvGrpSpPr/>
              <p:nvPr/>
            </p:nvGrpSpPr>
            <p:grpSpPr>
              <a:xfrm>
                <a:off x="56577" y="58329"/>
                <a:ext cx="1239019" cy="1241319"/>
                <a:chOff x="0" y="0"/>
                <a:chExt cx="484322" cy="485221"/>
              </a:xfrm>
            </p:grpSpPr>
            <p:sp>
              <p:nvSpPr>
                <p:cNvPr id="15364" name="Freeform 139">
                  <a:extLst>
                    <a:ext uri="{FF2B5EF4-FFF2-40B4-BE49-F238E27FC236}">
                      <a16:creationId xmlns:a16="http://schemas.microsoft.com/office/drawing/2014/main" id="{83007947-EE53-FD5C-05DD-287E8E27F305}"/>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5366" name="TextBox 140">
                  <a:extLst>
                    <a:ext uri="{FF2B5EF4-FFF2-40B4-BE49-F238E27FC236}">
                      <a16:creationId xmlns:a16="http://schemas.microsoft.com/office/drawing/2014/main" id="{DD2C04B6-4629-2A16-8141-D0FAE6FBD56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67" name="Freeform 141">
                <a:extLst>
                  <a:ext uri="{FF2B5EF4-FFF2-40B4-BE49-F238E27FC236}">
                    <a16:creationId xmlns:a16="http://schemas.microsoft.com/office/drawing/2014/main" id="{FBDC06E4-A0FC-8B73-B6C3-43C953238786}"/>
                  </a:ext>
                </a:extLst>
              </p:cNvPr>
              <p:cNvSpPr/>
              <p:nvPr/>
            </p:nvSpPr>
            <p:spPr>
              <a:xfrm>
                <a:off x="0" y="0"/>
                <a:ext cx="1241319" cy="1241319"/>
              </a:xfrm>
              <a:custGeom>
                <a:avLst/>
                <a:gdLst/>
                <a:ahLst/>
                <a:cxnLst/>
                <a:rect l="l" t="t" r="r" b="b"/>
                <a:pathLst>
                  <a:path w="1241319" h="1241319">
                    <a:moveTo>
                      <a:pt x="0" y="0"/>
                    </a:moveTo>
                    <a:lnTo>
                      <a:pt x="1241319" y="0"/>
                    </a:lnTo>
                    <a:lnTo>
                      <a:pt x="1241319" y="1241319"/>
                    </a:lnTo>
                    <a:lnTo>
                      <a:pt x="0" y="1241319"/>
                    </a:lnTo>
                    <a:lnTo>
                      <a:pt x="0" y="0"/>
                    </a:lnTo>
                    <a:close/>
                  </a:path>
                </a:pathLst>
              </a:custGeom>
              <a:blipFill>
                <a:blip r:embed="rId12"/>
                <a:stretch>
                  <a:fillRect/>
                </a:stretch>
              </a:blipFill>
            </p:spPr>
          </p:sp>
          <p:grpSp>
            <p:nvGrpSpPr>
              <p:cNvPr id="68" name="Group 142">
                <a:extLst>
                  <a:ext uri="{FF2B5EF4-FFF2-40B4-BE49-F238E27FC236}">
                    <a16:creationId xmlns:a16="http://schemas.microsoft.com/office/drawing/2014/main" id="{CF813277-2280-9D0F-4712-7E73D74BDA00}"/>
                  </a:ext>
                </a:extLst>
              </p:cNvPr>
              <p:cNvGrpSpPr/>
              <p:nvPr/>
            </p:nvGrpSpPr>
            <p:grpSpPr>
              <a:xfrm>
                <a:off x="1513147" y="51911"/>
                <a:ext cx="1239019" cy="1241319"/>
                <a:chOff x="0" y="0"/>
                <a:chExt cx="484322" cy="485221"/>
              </a:xfrm>
            </p:grpSpPr>
            <p:sp>
              <p:nvSpPr>
                <p:cNvPr id="15362" name="Freeform 143">
                  <a:extLst>
                    <a:ext uri="{FF2B5EF4-FFF2-40B4-BE49-F238E27FC236}">
                      <a16:creationId xmlns:a16="http://schemas.microsoft.com/office/drawing/2014/main" id="{00E26FDA-547B-6745-6B18-83FD7145DAF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5363" name="TextBox 144">
                  <a:extLst>
                    <a:ext uri="{FF2B5EF4-FFF2-40B4-BE49-F238E27FC236}">
                      <a16:creationId xmlns:a16="http://schemas.microsoft.com/office/drawing/2014/main" id="{29B43844-FD41-1113-3532-665A952C992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69" name="Freeform 145">
                <a:extLst>
                  <a:ext uri="{FF2B5EF4-FFF2-40B4-BE49-F238E27FC236}">
                    <a16:creationId xmlns:a16="http://schemas.microsoft.com/office/drawing/2014/main" id="{EBFAD114-5C11-4383-4167-1B889F122942}"/>
                  </a:ext>
                </a:extLst>
              </p:cNvPr>
              <p:cNvSpPr/>
              <p:nvPr/>
            </p:nvSpPr>
            <p:spPr>
              <a:xfrm>
                <a:off x="1462457"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70" name="Group 146">
                <a:extLst>
                  <a:ext uri="{FF2B5EF4-FFF2-40B4-BE49-F238E27FC236}">
                    <a16:creationId xmlns:a16="http://schemas.microsoft.com/office/drawing/2014/main" id="{79BCA64B-E5C2-2537-70B0-0B549751ABF9}"/>
                  </a:ext>
                </a:extLst>
              </p:cNvPr>
              <p:cNvGrpSpPr/>
              <p:nvPr/>
            </p:nvGrpSpPr>
            <p:grpSpPr>
              <a:xfrm>
                <a:off x="2976786" y="58329"/>
                <a:ext cx="1239019" cy="1241319"/>
                <a:chOff x="0" y="0"/>
                <a:chExt cx="484322" cy="485221"/>
              </a:xfrm>
            </p:grpSpPr>
            <p:sp>
              <p:nvSpPr>
                <p:cNvPr id="15360" name="Freeform 147">
                  <a:extLst>
                    <a:ext uri="{FF2B5EF4-FFF2-40B4-BE49-F238E27FC236}">
                      <a16:creationId xmlns:a16="http://schemas.microsoft.com/office/drawing/2014/main" id="{7ED5BE6B-F71D-FA51-49BE-BB1FA1696712}"/>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5361" name="TextBox 148">
                  <a:extLst>
                    <a:ext uri="{FF2B5EF4-FFF2-40B4-BE49-F238E27FC236}">
                      <a16:creationId xmlns:a16="http://schemas.microsoft.com/office/drawing/2014/main" id="{3F80819B-E937-F2FF-880E-92E99AED1562}"/>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71" name="Freeform 149">
                <a:extLst>
                  <a:ext uri="{FF2B5EF4-FFF2-40B4-BE49-F238E27FC236}">
                    <a16:creationId xmlns:a16="http://schemas.microsoft.com/office/drawing/2014/main" id="{F34946D4-D818-90AF-B6D1-6015363D3DB2}"/>
                  </a:ext>
                </a:extLst>
              </p:cNvPr>
              <p:cNvSpPr/>
              <p:nvPr/>
            </p:nvSpPr>
            <p:spPr>
              <a:xfrm>
                <a:off x="2921979"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72" name="Group 150">
                <a:extLst>
                  <a:ext uri="{FF2B5EF4-FFF2-40B4-BE49-F238E27FC236}">
                    <a16:creationId xmlns:a16="http://schemas.microsoft.com/office/drawing/2014/main" id="{65BF1AD8-63A1-22D8-332C-ECB4C461045A}"/>
                  </a:ext>
                </a:extLst>
              </p:cNvPr>
              <p:cNvGrpSpPr/>
              <p:nvPr/>
            </p:nvGrpSpPr>
            <p:grpSpPr>
              <a:xfrm>
                <a:off x="1466224" y="0"/>
                <a:ext cx="1239019" cy="1241319"/>
                <a:chOff x="0" y="0"/>
                <a:chExt cx="484322" cy="485221"/>
              </a:xfrm>
            </p:grpSpPr>
            <p:sp>
              <p:nvSpPr>
                <p:cNvPr id="126" name="Freeform 151">
                  <a:extLst>
                    <a:ext uri="{FF2B5EF4-FFF2-40B4-BE49-F238E27FC236}">
                      <a16:creationId xmlns:a16="http://schemas.microsoft.com/office/drawing/2014/main" id="{13982EB5-10FB-E4E1-954C-F6A9316FAB55}"/>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27" name="TextBox 152">
                  <a:extLst>
                    <a:ext uri="{FF2B5EF4-FFF2-40B4-BE49-F238E27FC236}">
                      <a16:creationId xmlns:a16="http://schemas.microsoft.com/office/drawing/2014/main" id="{DD48193B-0091-470B-6632-103BA8A108A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73" name="Group 153">
                <a:extLst>
                  <a:ext uri="{FF2B5EF4-FFF2-40B4-BE49-F238E27FC236}">
                    <a16:creationId xmlns:a16="http://schemas.microsoft.com/office/drawing/2014/main" id="{85D6E1F0-832C-AD6C-E4E0-BE24338D507A}"/>
                  </a:ext>
                </a:extLst>
              </p:cNvPr>
              <p:cNvGrpSpPr/>
              <p:nvPr/>
            </p:nvGrpSpPr>
            <p:grpSpPr>
              <a:xfrm>
                <a:off x="5235" y="569"/>
                <a:ext cx="1239019" cy="1241319"/>
                <a:chOff x="0" y="0"/>
                <a:chExt cx="484322" cy="485221"/>
              </a:xfrm>
            </p:grpSpPr>
            <p:sp>
              <p:nvSpPr>
                <p:cNvPr id="124" name="Freeform 154">
                  <a:extLst>
                    <a:ext uri="{FF2B5EF4-FFF2-40B4-BE49-F238E27FC236}">
                      <a16:creationId xmlns:a16="http://schemas.microsoft.com/office/drawing/2014/main" id="{91B27616-C7C8-3F00-1EEA-3B04A59A3D78}"/>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25" name="TextBox 155">
                  <a:extLst>
                    <a:ext uri="{FF2B5EF4-FFF2-40B4-BE49-F238E27FC236}">
                      <a16:creationId xmlns:a16="http://schemas.microsoft.com/office/drawing/2014/main" id="{4151ACBA-6863-49FA-AC8F-00369AF4475E}"/>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74" name="Group 156">
                <a:extLst>
                  <a:ext uri="{FF2B5EF4-FFF2-40B4-BE49-F238E27FC236}">
                    <a16:creationId xmlns:a16="http://schemas.microsoft.com/office/drawing/2014/main" id="{DB349F62-1759-5B68-BA0D-CC08A52D6485}"/>
                  </a:ext>
                </a:extLst>
              </p:cNvPr>
              <p:cNvGrpSpPr/>
              <p:nvPr/>
            </p:nvGrpSpPr>
            <p:grpSpPr>
              <a:xfrm>
                <a:off x="2928396" y="569"/>
                <a:ext cx="1239019" cy="1241319"/>
                <a:chOff x="0" y="0"/>
                <a:chExt cx="484322" cy="485221"/>
              </a:xfrm>
            </p:grpSpPr>
            <p:sp>
              <p:nvSpPr>
                <p:cNvPr id="122" name="Freeform 157">
                  <a:extLst>
                    <a:ext uri="{FF2B5EF4-FFF2-40B4-BE49-F238E27FC236}">
                      <a16:creationId xmlns:a16="http://schemas.microsoft.com/office/drawing/2014/main" id="{BFB22661-1A64-0622-1B91-81942154A21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23" name="TextBox 158">
                  <a:extLst>
                    <a:ext uri="{FF2B5EF4-FFF2-40B4-BE49-F238E27FC236}">
                      <a16:creationId xmlns:a16="http://schemas.microsoft.com/office/drawing/2014/main" id="{349EF863-983A-F86C-E79D-5992E6FC51F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75" name="Group 159">
                <a:extLst>
                  <a:ext uri="{FF2B5EF4-FFF2-40B4-BE49-F238E27FC236}">
                    <a16:creationId xmlns:a16="http://schemas.microsoft.com/office/drawing/2014/main" id="{F28C3377-4610-E2B0-A1BB-9B9C5FDC1760}"/>
                  </a:ext>
                </a:extLst>
              </p:cNvPr>
              <p:cNvGrpSpPr/>
              <p:nvPr/>
            </p:nvGrpSpPr>
            <p:grpSpPr>
              <a:xfrm>
                <a:off x="61812" y="1585752"/>
                <a:ext cx="1239019" cy="1241319"/>
                <a:chOff x="0" y="0"/>
                <a:chExt cx="484322" cy="485221"/>
              </a:xfrm>
            </p:grpSpPr>
            <p:sp>
              <p:nvSpPr>
                <p:cNvPr id="120" name="Freeform 160">
                  <a:extLst>
                    <a:ext uri="{FF2B5EF4-FFF2-40B4-BE49-F238E27FC236}">
                      <a16:creationId xmlns:a16="http://schemas.microsoft.com/office/drawing/2014/main" id="{BB919F66-F0FB-1B4F-D878-D82D94142EA5}"/>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21" name="TextBox 161">
                  <a:extLst>
                    <a:ext uri="{FF2B5EF4-FFF2-40B4-BE49-F238E27FC236}">
                      <a16:creationId xmlns:a16="http://schemas.microsoft.com/office/drawing/2014/main" id="{9F21A2CD-5678-44EA-E988-D43C5990F9A2}"/>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76" name="Freeform 162">
                <a:extLst>
                  <a:ext uri="{FF2B5EF4-FFF2-40B4-BE49-F238E27FC236}">
                    <a16:creationId xmlns:a16="http://schemas.microsoft.com/office/drawing/2014/main" id="{A5093201-CBBA-72EC-2381-88C02D3DA77F}"/>
                  </a:ext>
                </a:extLst>
              </p:cNvPr>
              <p:cNvSpPr/>
              <p:nvPr/>
            </p:nvSpPr>
            <p:spPr>
              <a:xfrm>
                <a:off x="5235" y="1527423"/>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77" name="Group 163">
                <a:extLst>
                  <a:ext uri="{FF2B5EF4-FFF2-40B4-BE49-F238E27FC236}">
                    <a16:creationId xmlns:a16="http://schemas.microsoft.com/office/drawing/2014/main" id="{23BE37EB-80C9-FD80-F4D4-402E9D1AEE0C}"/>
                  </a:ext>
                </a:extLst>
              </p:cNvPr>
              <p:cNvGrpSpPr/>
              <p:nvPr/>
            </p:nvGrpSpPr>
            <p:grpSpPr>
              <a:xfrm>
                <a:off x="1518382" y="1579334"/>
                <a:ext cx="1239019" cy="1241319"/>
                <a:chOff x="0" y="0"/>
                <a:chExt cx="484322" cy="485221"/>
              </a:xfrm>
            </p:grpSpPr>
            <p:sp>
              <p:nvSpPr>
                <p:cNvPr id="118" name="Freeform 164">
                  <a:extLst>
                    <a:ext uri="{FF2B5EF4-FFF2-40B4-BE49-F238E27FC236}">
                      <a16:creationId xmlns:a16="http://schemas.microsoft.com/office/drawing/2014/main" id="{F17F92EC-B3AB-8421-93AE-65AAA4BC7635}"/>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19" name="TextBox 165">
                  <a:extLst>
                    <a:ext uri="{FF2B5EF4-FFF2-40B4-BE49-F238E27FC236}">
                      <a16:creationId xmlns:a16="http://schemas.microsoft.com/office/drawing/2014/main" id="{BD71A075-878D-455F-A09B-2D805C3E3A48}"/>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78" name="Freeform 166">
                <a:extLst>
                  <a:ext uri="{FF2B5EF4-FFF2-40B4-BE49-F238E27FC236}">
                    <a16:creationId xmlns:a16="http://schemas.microsoft.com/office/drawing/2014/main" id="{4F2F6A93-4826-ABA2-3BD1-172283449F00}"/>
                  </a:ext>
                </a:extLst>
              </p:cNvPr>
              <p:cNvSpPr/>
              <p:nvPr/>
            </p:nvSpPr>
            <p:spPr>
              <a:xfrm>
                <a:off x="1467692"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79" name="Group 167">
                <a:extLst>
                  <a:ext uri="{FF2B5EF4-FFF2-40B4-BE49-F238E27FC236}">
                    <a16:creationId xmlns:a16="http://schemas.microsoft.com/office/drawing/2014/main" id="{75760F53-7DC8-C2B2-5FF6-67BB575705DD}"/>
                  </a:ext>
                </a:extLst>
              </p:cNvPr>
              <p:cNvGrpSpPr/>
              <p:nvPr/>
            </p:nvGrpSpPr>
            <p:grpSpPr>
              <a:xfrm>
                <a:off x="2982021" y="1585752"/>
                <a:ext cx="1239019" cy="1241319"/>
                <a:chOff x="0" y="0"/>
                <a:chExt cx="484322" cy="485221"/>
              </a:xfrm>
            </p:grpSpPr>
            <p:sp>
              <p:nvSpPr>
                <p:cNvPr id="116" name="Freeform 168">
                  <a:extLst>
                    <a:ext uri="{FF2B5EF4-FFF2-40B4-BE49-F238E27FC236}">
                      <a16:creationId xmlns:a16="http://schemas.microsoft.com/office/drawing/2014/main" id="{DF6267BE-0274-0F43-9029-3F08644AC98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17" name="TextBox 169">
                  <a:extLst>
                    <a:ext uri="{FF2B5EF4-FFF2-40B4-BE49-F238E27FC236}">
                      <a16:creationId xmlns:a16="http://schemas.microsoft.com/office/drawing/2014/main" id="{D2CCB467-A989-912D-A610-F78E2C0590A0}"/>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80" name="Freeform 170">
                <a:extLst>
                  <a:ext uri="{FF2B5EF4-FFF2-40B4-BE49-F238E27FC236}">
                    <a16:creationId xmlns:a16="http://schemas.microsoft.com/office/drawing/2014/main" id="{7FDB28CA-4552-D71E-ECE9-44869B5DDC3B}"/>
                  </a:ext>
                </a:extLst>
              </p:cNvPr>
              <p:cNvSpPr/>
              <p:nvPr/>
            </p:nvSpPr>
            <p:spPr>
              <a:xfrm>
                <a:off x="2927214"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81" name="Group 171">
                <a:extLst>
                  <a:ext uri="{FF2B5EF4-FFF2-40B4-BE49-F238E27FC236}">
                    <a16:creationId xmlns:a16="http://schemas.microsoft.com/office/drawing/2014/main" id="{C07E1B33-EDC1-E91A-D924-E85988384A79}"/>
                  </a:ext>
                </a:extLst>
              </p:cNvPr>
              <p:cNvGrpSpPr/>
              <p:nvPr/>
            </p:nvGrpSpPr>
            <p:grpSpPr>
              <a:xfrm>
                <a:off x="1471459" y="1527423"/>
                <a:ext cx="1239019" cy="1241319"/>
                <a:chOff x="0" y="0"/>
                <a:chExt cx="484322" cy="485221"/>
              </a:xfrm>
            </p:grpSpPr>
            <p:sp>
              <p:nvSpPr>
                <p:cNvPr id="114" name="Freeform 172">
                  <a:extLst>
                    <a:ext uri="{FF2B5EF4-FFF2-40B4-BE49-F238E27FC236}">
                      <a16:creationId xmlns:a16="http://schemas.microsoft.com/office/drawing/2014/main" id="{E2A40C0C-9DCC-C734-9513-36ABDC4FE9B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15" name="TextBox 173">
                  <a:extLst>
                    <a:ext uri="{FF2B5EF4-FFF2-40B4-BE49-F238E27FC236}">
                      <a16:creationId xmlns:a16="http://schemas.microsoft.com/office/drawing/2014/main" id="{89413ACB-0252-CAB7-CB3D-0D047ED8B168}"/>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82" name="Group 174">
                <a:extLst>
                  <a:ext uri="{FF2B5EF4-FFF2-40B4-BE49-F238E27FC236}">
                    <a16:creationId xmlns:a16="http://schemas.microsoft.com/office/drawing/2014/main" id="{C8725A11-9692-C22D-AAF1-E65336876A16}"/>
                  </a:ext>
                </a:extLst>
              </p:cNvPr>
              <p:cNvGrpSpPr/>
              <p:nvPr/>
            </p:nvGrpSpPr>
            <p:grpSpPr>
              <a:xfrm>
                <a:off x="10470" y="1527992"/>
                <a:ext cx="1239019" cy="1241319"/>
                <a:chOff x="0" y="0"/>
                <a:chExt cx="484322" cy="485221"/>
              </a:xfrm>
            </p:grpSpPr>
            <p:sp>
              <p:nvSpPr>
                <p:cNvPr id="112" name="Freeform 175">
                  <a:extLst>
                    <a:ext uri="{FF2B5EF4-FFF2-40B4-BE49-F238E27FC236}">
                      <a16:creationId xmlns:a16="http://schemas.microsoft.com/office/drawing/2014/main" id="{A1AFBE7D-FA42-27AC-2F1C-C975B7A5403B}"/>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13" name="TextBox 176">
                  <a:extLst>
                    <a:ext uri="{FF2B5EF4-FFF2-40B4-BE49-F238E27FC236}">
                      <a16:creationId xmlns:a16="http://schemas.microsoft.com/office/drawing/2014/main" id="{E469F230-CB5A-C432-7A47-C36047C1599A}"/>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83" name="Group 177">
                <a:extLst>
                  <a:ext uri="{FF2B5EF4-FFF2-40B4-BE49-F238E27FC236}">
                    <a16:creationId xmlns:a16="http://schemas.microsoft.com/office/drawing/2014/main" id="{CFCFF284-6821-6F3D-3C51-FC5C1D065942}"/>
                  </a:ext>
                </a:extLst>
              </p:cNvPr>
              <p:cNvGrpSpPr/>
              <p:nvPr/>
            </p:nvGrpSpPr>
            <p:grpSpPr>
              <a:xfrm>
                <a:off x="2933631" y="1527992"/>
                <a:ext cx="1239019" cy="1241319"/>
                <a:chOff x="0" y="0"/>
                <a:chExt cx="484322" cy="485221"/>
              </a:xfrm>
            </p:grpSpPr>
            <p:sp>
              <p:nvSpPr>
                <p:cNvPr id="110" name="Freeform 178">
                  <a:extLst>
                    <a:ext uri="{FF2B5EF4-FFF2-40B4-BE49-F238E27FC236}">
                      <a16:creationId xmlns:a16="http://schemas.microsoft.com/office/drawing/2014/main" id="{F17CBD81-95A4-9704-6D82-8E1BD1BC3355}"/>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11" name="TextBox 179">
                  <a:extLst>
                    <a:ext uri="{FF2B5EF4-FFF2-40B4-BE49-F238E27FC236}">
                      <a16:creationId xmlns:a16="http://schemas.microsoft.com/office/drawing/2014/main" id="{1E1D6884-E838-1CE8-52E8-CDA4BDFD5BC0}"/>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84" name="Group 180">
                <a:extLst>
                  <a:ext uri="{FF2B5EF4-FFF2-40B4-BE49-F238E27FC236}">
                    <a16:creationId xmlns:a16="http://schemas.microsoft.com/office/drawing/2014/main" id="{51139E9C-7BE0-E729-CFE2-225C96A7F9EC}"/>
                  </a:ext>
                </a:extLst>
              </p:cNvPr>
              <p:cNvGrpSpPr/>
              <p:nvPr/>
            </p:nvGrpSpPr>
            <p:grpSpPr>
              <a:xfrm>
                <a:off x="56577" y="3113175"/>
                <a:ext cx="1239019" cy="1241319"/>
                <a:chOff x="0" y="0"/>
                <a:chExt cx="484322" cy="485221"/>
              </a:xfrm>
            </p:grpSpPr>
            <p:sp>
              <p:nvSpPr>
                <p:cNvPr id="108" name="Freeform 181">
                  <a:extLst>
                    <a:ext uri="{FF2B5EF4-FFF2-40B4-BE49-F238E27FC236}">
                      <a16:creationId xmlns:a16="http://schemas.microsoft.com/office/drawing/2014/main" id="{26AD49A3-0107-8280-6D7A-25503CC6CE9B}"/>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9" name="TextBox 182">
                  <a:extLst>
                    <a:ext uri="{FF2B5EF4-FFF2-40B4-BE49-F238E27FC236}">
                      <a16:creationId xmlns:a16="http://schemas.microsoft.com/office/drawing/2014/main" id="{188159F1-DBA2-D003-0D65-933146F64E96}"/>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85" name="Freeform 183">
                <a:extLst>
                  <a:ext uri="{FF2B5EF4-FFF2-40B4-BE49-F238E27FC236}">
                    <a16:creationId xmlns:a16="http://schemas.microsoft.com/office/drawing/2014/main" id="{9F5B3C72-0006-5894-F3BE-A154E96549F2}"/>
                  </a:ext>
                </a:extLst>
              </p:cNvPr>
              <p:cNvSpPr/>
              <p:nvPr/>
            </p:nvSpPr>
            <p:spPr>
              <a:xfrm>
                <a:off x="0" y="3054846"/>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86" name="Group 184">
                <a:extLst>
                  <a:ext uri="{FF2B5EF4-FFF2-40B4-BE49-F238E27FC236}">
                    <a16:creationId xmlns:a16="http://schemas.microsoft.com/office/drawing/2014/main" id="{70AEDA69-FCA0-AD64-26E7-B5F12B51ECA7}"/>
                  </a:ext>
                </a:extLst>
              </p:cNvPr>
              <p:cNvGrpSpPr/>
              <p:nvPr/>
            </p:nvGrpSpPr>
            <p:grpSpPr>
              <a:xfrm>
                <a:off x="1513147" y="3106757"/>
                <a:ext cx="1239019" cy="1241319"/>
                <a:chOff x="0" y="0"/>
                <a:chExt cx="484322" cy="485221"/>
              </a:xfrm>
            </p:grpSpPr>
            <p:sp>
              <p:nvSpPr>
                <p:cNvPr id="106" name="Freeform 185">
                  <a:extLst>
                    <a:ext uri="{FF2B5EF4-FFF2-40B4-BE49-F238E27FC236}">
                      <a16:creationId xmlns:a16="http://schemas.microsoft.com/office/drawing/2014/main" id="{4E57576B-D037-5CEA-74DD-178CF9E47B2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07" name="TextBox 186">
                  <a:extLst>
                    <a:ext uri="{FF2B5EF4-FFF2-40B4-BE49-F238E27FC236}">
                      <a16:creationId xmlns:a16="http://schemas.microsoft.com/office/drawing/2014/main" id="{BA0FBDCE-C3A3-9C52-E255-39A63A61EDD2}"/>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87" name="Freeform 187">
                <a:extLst>
                  <a:ext uri="{FF2B5EF4-FFF2-40B4-BE49-F238E27FC236}">
                    <a16:creationId xmlns:a16="http://schemas.microsoft.com/office/drawing/2014/main" id="{CA11D2EF-9725-AEA0-B7E8-2BC600F19D68}"/>
                  </a:ext>
                </a:extLst>
              </p:cNvPr>
              <p:cNvSpPr/>
              <p:nvPr/>
            </p:nvSpPr>
            <p:spPr>
              <a:xfrm>
                <a:off x="1462457"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88" name="Group 188">
                <a:extLst>
                  <a:ext uri="{FF2B5EF4-FFF2-40B4-BE49-F238E27FC236}">
                    <a16:creationId xmlns:a16="http://schemas.microsoft.com/office/drawing/2014/main" id="{E592F785-4B5E-ECF5-80B9-0F133E13F046}"/>
                  </a:ext>
                </a:extLst>
              </p:cNvPr>
              <p:cNvGrpSpPr/>
              <p:nvPr/>
            </p:nvGrpSpPr>
            <p:grpSpPr>
              <a:xfrm>
                <a:off x="2976786" y="3113175"/>
                <a:ext cx="1239019" cy="1241319"/>
                <a:chOff x="0" y="0"/>
                <a:chExt cx="484322" cy="485221"/>
              </a:xfrm>
            </p:grpSpPr>
            <p:sp>
              <p:nvSpPr>
                <p:cNvPr id="103" name="Freeform 189">
                  <a:extLst>
                    <a:ext uri="{FF2B5EF4-FFF2-40B4-BE49-F238E27FC236}">
                      <a16:creationId xmlns:a16="http://schemas.microsoft.com/office/drawing/2014/main" id="{1653CEA9-2BA4-09A0-0FF6-57BA7B307FB8}"/>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05" name="TextBox 190">
                  <a:extLst>
                    <a:ext uri="{FF2B5EF4-FFF2-40B4-BE49-F238E27FC236}">
                      <a16:creationId xmlns:a16="http://schemas.microsoft.com/office/drawing/2014/main" id="{8B7C0E67-3BD0-8141-18A3-375A08CFD539}"/>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89" name="Freeform 191">
                <a:extLst>
                  <a:ext uri="{FF2B5EF4-FFF2-40B4-BE49-F238E27FC236}">
                    <a16:creationId xmlns:a16="http://schemas.microsoft.com/office/drawing/2014/main" id="{AF6B62B4-53C3-FF67-35EF-5F6360159BE6}"/>
                  </a:ext>
                </a:extLst>
              </p:cNvPr>
              <p:cNvSpPr/>
              <p:nvPr/>
            </p:nvSpPr>
            <p:spPr>
              <a:xfrm>
                <a:off x="2921979"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90" name="Group 192">
                <a:extLst>
                  <a:ext uri="{FF2B5EF4-FFF2-40B4-BE49-F238E27FC236}">
                    <a16:creationId xmlns:a16="http://schemas.microsoft.com/office/drawing/2014/main" id="{BB8B0D96-ADE4-0A1C-6E89-0E95068A0BE0}"/>
                  </a:ext>
                </a:extLst>
              </p:cNvPr>
              <p:cNvGrpSpPr/>
              <p:nvPr/>
            </p:nvGrpSpPr>
            <p:grpSpPr>
              <a:xfrm>
                <a:off x="1466224" y="3054846"/>
                <a:ext cx="1239019" cy="1241319"/>
                <a:chOff x="0" y="0"/>
                <a:chExt cx="484322" cy="485221"/>
              </a:xfrm>
            </p:grpSpPr>
            <p:sp>
              <p:nvSpPr>
                <p:cNvPr id="99" name="Freeform 193">
                  <a:extLst>
                    <a:ext uri="{FF2B5EF4-FFF2-40B4-BE49-F238E27FC236}">
                      <a16:creationId xmlns:a16="http://schemas.microsoft.com/office/drawing/2014/main" id="{ED8D6B0B-A07D-F907-6186-0DBCCEE344F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01" name="TextBox 194">
                  <a:extLst>
                    <a:ext uri="{FF2B5EF4-FFF2-40B4-BE49-F238E27FC236}">
                      <a16:creationId xmlns:a16="http://schemas.microsoft.com/office/drawing/2014/main" id="{3CFD9A07-86FE-57C1-7C80-08EDDE3F6532}"/>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91" name="Group 195">
                <a:extLst>
                  <a:ext uri="{FF2B5EF4-FFF2-40B4-BE49-F238E27FC236}">
                    <a16:creationId xmlns:a16="http://schemas.microsoft.com/office/drawing/2014/main" id="{2DB3F21D-4EBA-7FFC-CDCA-33816C988029}"/>
                  </a:ext>
                </a:extLst>
              </p:cNvPr>
              <p:cNvGrpSpPr/>
              <p:nvPr/>
            </p:nvGrpSpPr>
            <p:grpSpPr>
              <a:xfrm>
                <a:off x="5235" y="3055415"/>
                <a:ext cx="1239019" cy="1241319"/>
                <a:chOff x="0" y="0"/>
                <a:chExt cx="484322" cy="485221"/>
              </a:xfrm>
            </p:grpSpPr>
            <p:sp>
              <p:nvSpPr>
                <p:cNvPr id="96" name="Freeform 196">
                  <a:extLst>
                    <a:ext uri="{FF2B5EF4-FFF2-40B4-BE49-F238E27FC236}">
                      <a16:creationId xmlns:a16="http://schemas.microsoft.com/office/drawing/2014/main" id="{35D18642-BA29-EAD6-D3D8-5B2DE246FFF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97" name="TextBox 197">
                  <a:extLst>
                    <a:ext uri="{FF2B5EF4-FFF2-40B4-BE49-F238E27FC236}">
                      <a16:creationId xmlns:a16="http://schemas.microsoft.com/office/drawing/2014/main" id="{3E7D7F64-4D27-2758-1027-620CA6B7BD38}"/>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92" name="Group 198">
                <a:extLst>
                  <a:ext uri="{FF2B5EF4-FFF2-40B4-BE49-F238E27FC236}">
                    <a16:creationId xmlns:a16="http://schemas.microsoft.com/office/drawing/2014/main" id="{7DBBB888-07E6-268B-8B9E-C99F93629A82}"/>
                  </a:ext>
                </a:extLst>
              </p:cNvPr>
              <p:cNvGrpSpPr/>
              <p:nvPr/>
            </p:nvGrpSpPr>
            <p:grpSpPr>
              <a:xfrm>
                <a:off x="2928396" y="3055415"/>
                <a:ext cx="1239019" cy="1241319"/>
                <a:chOff x="0" y="0"/>
                <a:chExt cx="484322" cy="485221"/>
              </a:xfrm>
            </p:grpSpPr>
            <p:sp>
              <p:nvSpPr>
                <p:cNvPr id="93" name="Freeform 199">
                  <a:extLst>
                    <a:ext uri="{FF2B5EF4-FFF2-40B4-BE49-F238E27FC236}">
                      <a16:creationId xmlns:a16="http://schemas.microsoft.com/office/drawing/2014/main" id="{0F46F547-8A0C-6CB6-EF38-4590596974A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95" name="TextBox 200">
                  <a:extLst>
                    <a:ext uri="{FF2B5EF4-FFF2-40B4-BE49-F238E27FC236}">
                      <a16:creationId xmlns:a16="http://schemas.microsoft.com/office/drawing/2014/main" id="{F6B53494-67A6-E1AA-8A06-B2DD4C5EED1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sp>
          <p:nvSpPr>
            <p:cNvPr id="50" name="Freeform 202">
              <a:extLst>
                <a:ext uri="{FF2B5EF4-FFF2-40B4-BE49-F238E27FC236}">
                  <a16:creationId xmlns:a16="http://schemas.microsoft.com/office/drawing/2014/main" id="{1A855FE2-DCB7-07CF-8E29-7CD91E399D3B}"/>
                </a:ext>
              </a:extLst>
            </p:cNvPr>
            <p:cNvSpPr/>
            <p:nvPr/>
          </p:nvSpPr>
          <p:spPr>
            <a:xfrm>
              <a:off x="13639800" y="15998357"/>
              <a:ext cx="1209313" cy="1070443"/>
            </a:xfrm>
            <a:custGeom>
              <a:avLst/>
              <a:gdLst/>
              <a:ahLst/>
              <a:cxnLst/>
              <a:rect l="l" t="t" r="r" b="b"/>
              <a:pathLst>
                <a:path w="1974462" h="1789356">
                  <a:moveTo>
                    <a:pt x="0" y="0"/>
                  </a:moveTo>
                  <a:lnTo>
                    <a:pt x="1974462" y="0"/>
                  </a:lnTo>
                  <a:lnTo>
                    <a:pt x="1974462" y="1789356"/>
                  </a:lnTo>
                  <a:lnTo>
                    <a:pt x="0" y="1789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1" name="Freeform 203">
              <a:extLst>
                <a:ext uri="{FF2B5EF4-FFF2-40B4-BE49-F238E27FC236}">
                  <a16:creationId xmlns:a16="http://schemas.microsoft.com/office/drawing/2014/main" id="{B101BAA2-0C10-8113-6EFF-19C0D622D44C}"/>
                </a:ext>
              </a:extLst>
            </p:cNvPr>
            <p:cNvSpPr/>
            <p:nvPr/>
          </p:nvSpPr>
          <p:spPr>
            <a:xfrm rot="3303963" flipH="1" flipV="1">
              <a:off x="14537069" y="14721215"/>
              <a:ext cx="756856" cy="1472545"/>
            </a:xfrm>
            <a:custGeom>
              <a:avLst/>
              <a:gdLst/>
              <a:ahLst/>
              <a:cxnLst/>
              <a:rect l="l" t="t" r="r" b="b"/>
              <a:pathLst>
                <a:path w="1265163" h="1957698">
                  <a:moveTo>
                    <a:pt x="1265163" y="1957698"/>
                  </a:moveTo>
                  <a:lnTo>
                    <a:pt x="0" y="1957698"/>
                  </a:lnTo>
                  <a:lnTo>
                    <a:pt x="0" y="0"/>
                  </a:lnTo>
                  <a:lnTo>
                    <a:pt x="1265163" y="0"/>
                  </a:lnTo>
                  <a:lnTo>
                    <a:pt x="1265163" y="1957698"/>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52" name="Group 51">
              <a:extLst>
                <a:ext uri="{FF2B5EF4-FFF2-40B4-BE49-F238E27FC236}">
                  <a16:creationId xmlns:a16="http://schemas.microsoft.com/office/drawing/2014/main" id="{1DC9CE89-5459-3CEC-E545-EA84BC830550}"/>
                </a:ext>
              </a:extLst>
            </p:cNvPr>
            <p:cNvGrpSpPr/>
            <p:nvPr/>
          </p:nvGrpSpPr>
          <p:grpSpPr>
            <a:xfrm>
              <a:off x="17397831" y="12938558"/>
              <a:ext cx="3589372" cy="1606438"/>
              <a:chOff x="6730176" y="1832609"/>
              <a:chExt cx="4771947" cy="2685328"/>
            </a:xfrm>
          </p:grpSpPr>
          <p:sp>
            <p:nvSpPr>
              <p:cNvPr id="64" name="Freeform 201">
                <a:extLst>
                  <a:ext uri="{FF2B5EF4-FFF2-40B4-BE49-F238E27FC236}">
                    <a16:creationId xmlns:a16="http://schemas.microsoft.com/office/drawing/2014/main" id="{E717BA28-1D32-E34A-B7F2-B473282A109B}"/>
                  </a:ext>
                </a:extLst>
              </p:cNvPr>
              <p:cNvSpPr/>
              <p:nvPr/>
            </p:nvSpPr>
            <p:spPr>
              <a:xfrm>
                <a:off x="6730176" y="2140640"/>
                <a:ext cx="4771947" cy="2377297"/>
              </a:xfrm>
              <a:custGeom>
                <a:avLst/>
                <a:gdLst/>
                <a:ahLst/>
                <a:cxnLst/>
                <a:rect l="l" t="t" r="r" b="b"/>
                <a:pathLst>
                  <a:path w="4771947" h="2377297">
                    <a:moveTo>
                      <a:pt x="0" y="0"/>
                    </a:moveTo>
                    <a:lnTo>
                      <a:pt x="4771947" y="0"/>
                    </a:lnTo>
                    <a:lnTo>
                      <a:pt x="4771947" y="2377297"/>
                    </a:lnTo>
                    <a:lnTo>
                      <a:pt x="0" y="237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5" name="Freeform 202">
                <a:extLst>
                  <a:ext uri="{FF2B5EF4-FFF2-40B4-BE49-F238E27FC236}">
                    <a16:creationId xmlns:a16="http://schemas.microsoft.com/office/drawing/2014/main" id="{A833A715-B84E-1A49-618D-83631B2313B4}"/>
                  </a:ext>
                </a:extLst>
              </p:cNvPr>
              <p:cNvSpPr/>
              <p:nvPr/>
            </p:nvSpPr>
            <p:spPr>
              <a:xfrm>
                <a:off x="7127641" y="1832609"/>
                <a:ext cx="485245" cy="2616519"/>
              </a:xfrm>
              <a:custGeom>
                <a:avLst/>
                <a:gdLst/>
                <a:ahLst/>
                <a:cxnLst/>
                <a:rect l="l" t="t" r="r" b="b"/>
                <a:pathLst>
                  <a:path w="485245" h="2616519">
                    <a:moveTo>
                      <a:pt x="0" y="0"/>
                    </a:moveTo>
                    <a:lnTo>
                      <a:pt x="485245" y="0"/>
                    </a:lnTo>
                    <a:lnTo>
                      <a:pt x="485245" y="2616519"/>
                    </a:lnTo>
                    <a:lnTo>
                      <a:pt x="0" y="26165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53" name="Group 202">
              <a:extLst>
                <a:ext uri="{FF2B5EF4-FFF2-40B4-BE49-F238E27FC236}">
                  <a16:creationId xmlns:a16="http://schemas.microsoft.com/office/drawing/2014/main" id="{A6754862-9A0F-A752-13E1-271886266824}"/>
                </a:ext>
              </a:extLst>
            </p:cNvPr>
            <p:cNvGrpSpPr/>
            <p:nvPr/>
          </p:nvGrpSpPr>
          <p:grpSpPr>
            <a:xfrm>
              <a:off x="21669761" y="15510063"/>
              <a:ext cx="3261692" cy="1459784"/>
              <a:chOff x="0" y="0"/>
              <a:chExt cx="5781744" cy="3253574"/>
            </a:xfrm>
          </p:grpSpPr>
          <p:sp>
            <p:nvSpPr>
              <p:cNvPr id="57" name="Freeform 203">
                <a:extLst>
                  <a:ext uri="{FF2B5EF4-FFF2-40B4-BE49-F238E27FC236}">
                    <a16:creationId xmlns:a16="http://schemas.microsoft.com/office/drawing/2014/main" id="{7C46A327-78DE-C795-18EF-CCBFB555ADBD}"/>
                  </a:ext>
                </a:extLst>
              </p:cNvPr>
              <p:cNvSpPr/>
              <p:nvPr/>
            </p:nvSpPr>
            <p:spPr>
              <a:xfrm>
                <a:off x="0" y="373214"/>
                <a:ext cx="5781744" cy="2880360"/>
              </a:xfrm>
              <a:custGeom>
                <a:avLst/>
                <a:gdLst/>
                <a:ahLst/>
                <a:cxnLst/>
                <a:rect l="l" t="t" r="r" b="b"/>
                <a:pathLst>
                  <a:path w="5781744" h="2880360">
                    <a:moveTo>
                      <a:pt x="0" y="0"/>
                    </a:moveTo>
                    <a:lnTo>
                      <a:pt x="5781744" y="0"/>
                    </a:lnTo>
                    <a:lnTo>
                      <a:pt x="5781744" y="2880360"/>
                    </a:lnTo>
                    <a:lnTo>
                      <a:pt x="0" y="2880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8" name="Freeform 204">
                <a:extLst>
                  <a:ext uri="{FF2B5EF4-FFF2-40B4-BE49-F238E27FC236}">
                    <a16:creationId xmlns:a16="http://schemas.microsoft.com/office/drawing/2014/main" id="{C1F4C1E0-135E-593A-82D5-6DD86548CEE4}"/>
                  </a:ext>
                </a:extLst>
              </p:cNvPr>
              <p:cNvSpPr/>
              <p:nvPr/>
            </p:nvSpPr>
            <p:spPr>
              <a:xfrm>
                <a:off x="481573"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9" name="Freeform 205">
                <a:extLst>
                  <a:ext uri="{FF2B5EF4-FFF2-40B4-BE49-F238E27FC236}">
                    <a16:creationId xmlns:a16="http://schemas.microsoft.com/office/drawing/2014/main" id="{39718E94-4AC4-B0F2-C9A9-4A2375DB9758}"/>
                  </a:ext>
                </a:extLst>
              </p:cNvPr>
              <p:cNvSpPr/>
              <p:nvPr/>
            </p:nvSpPr>
            <p:spPr>
              <a:xfrm>
                <a:off x="1277944"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0" name="Freeform 206">
                <a:extLst>
                  <a:ext uri="{FF2B5EF4-FFF2-40B4-BE49-F238E27FC236}">
                    <a16:creationId xmlns:a16="http://schemas.microsoft.com/office/drawing/2014/main" id="{C8C726FD-D90D-0967-CD1E-A667BC471B10}"/>
                  </a:ext>
                </a:extLst>
              </p:cNvPr>
              <p:cNvSpPr/>
              <p:nvPr/>
            </p:nvSpPr>
            <p:spPr>
              <a:xfrm>
                <a:off x="2073604"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1" name="Freeform 207">
                <a:extLst>
                  <a:ext uri="{FF2B5EF4-FFF2-40B4-BE49-F238E27FC236}">
                    <a16:creationId xmlns:a16="http://schemas.microsoft.com/office/drawing/2014/main" id="{973203F1-ED68-C307-42A8-BB822EA21089}"/>
                  </a:ext>
                </a:extLst>
              </p:cNvPr>
              <p:cNvSpPr/>
              <p:nvPr/>
            </p:nvSpPr>
            <p:spPr>
              <a:xfrm>
                <a:off x="2890872"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2" name="Freeform 208">
                <a:extLst>
                  <a:ext uri="{FF2B5EF4-FFF2-40B4-BE49-F238E27FC236}">
                    <a16:creationId xmlns:a16="http://schemas.microsoft.com/office/drawing/2014/main" id="{50826BAA-F9E7-678E-5C62-AC71271C1927}"/>
                  </a:ext>
                </a:extLst>
              </p:cNvPr>
              <p:cNvSpPr/>
              <p:nvPr/>
            </p:nvSpPr>
            <p:spPr>
              <a:xfrm>
                <a:off x="3709613" y="0"/>
                <a:ext cx="587929" cy="3170204"/>
              </a:xfrm>
              <a:custGeom>
                <a:avLst/>
                <a:gdLst/>
                <a:ahLst/>
                <a:cxnLst/>
                <a:rect l="l" t="t" r="r" b="b"/>
                <a:pathLst>
                  <a:path w="587929" h="3170204">
                    <a:moveTo>
                      <a:pt x="0" y="0"/>
                    </a:moveTo>
                    <a:lnTo>
                      <a:pt x="587928" y="0"/>
                    </a:lnTo>
                    <a:lnTo>
                      <a:pt x="587928"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3" name="Freeform 209">
                <a:extLst>
                  <a:ext uri="{FF2B5EF4-FFF2-40B4-BE49-F238E27FC236}">
                    <a16:creationId xmlns:a16="http://schemas.microsoft.com/office/drawing/2014/main" id="{E4EEA64F-600A-BD2E-8853-F082CCC0CBB2}"/>
                  </a:ext>
                </a:extLst>
              </p:cNvPr>
              <p:cNvSpPr/>
              <p:nvPr/>
            </p:nvSpPr>
            <p:spPr>
              <a:xfrm>
                <a:off x="4505272" y="0"/>
                <a:ext cx="587929" cy="3170204"/>
              </a:xfrm>
              <a:custGeom>
                <a:avLst/>
                <a:gdLst/>
                <a:ahLst/>
                <a:cxnLst/>
                <a:rect l="l" t="t" r="r" b="b"/>
                <a:pathLst>
                  <a:path w="587929" h="3170204">
                    <a:moveTo>
                      <a:pt x="0" y="0"/>
                    </a:moveTo>
                    <a:lnTo>
                      <a:pt x="587929" y="0"/>
                    </a:lnTo>
                    <a:lnTo>
                      <a:pt x="587929" y="3170204"/>
                    </a:lnTo>
                    <a:lnTo>
                      <a:pt x="0" y="3170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54" name="TextBox 210">
              <a:extLst>
                <a:ext uri="{FF2B5EF4-FFF2-40B4-BE49-F238E27FC236}">
                  <a16:creationId xmlns:a16="http://schemas.microsoft.com/office/drawing/2014/main" id="{2C23ED39-7BDC-2F61-49F5-FADA387DB7FD}"/>
                </a:ext>
              </a:extLst>
            </p:cNvPr>
            <p:cNvSpPr txBox="1"/>
            <p:nvPr/>
          </p:nvSpPr>
          <p:spPr>
            <a:xfrm>
              <a:off x="23817280" y="15018280"/>
              <a:ext cx="1307079" cy="1046440"/>
            </a:xfrm>
            <a:prstGeom prst="rect">
              <a:avLst/>
            </a:prstGeom>
          </p:spPr>
          <p:txBody>
            <a:bodyPr lIns="0" tIns="0" rIns="0" bIns="0" rtlCol="0" anchor="t">
              <a:spAutoFit/>
            </a:bodyPr>
            <a:lstStyle/>
            <a:p>
              <a:pPr algn="ctr">
                <a:spcBef>
                  <a:spcPct val="0"/>
                </a:spcBef>
              </a:pPr>
              <a:r>
                <a:rPr lang="en-US" sz="3400" dirty="0">
                  <a:solidFill>
                    <a:srgbClr val="FFFFFF"/>
                  </a:solidFill>
                  <a:latin typeface="Georgia" panose="02040502050405020303" pitchFamily="18" charset="0"/>
                </a:rPr>
                <a:t>-80 </a:t>
              </a:r>
              <a:r>
                <a:rPr lang="en-US" sz="3400" dirty="0">
                  <a:solidFill>
                    <a:srgbClr val="FFFFFF"/>
                  </a:solidFill>
                  <a:latin typeface="Georgia" panose="02040502050405020303" pitchFamily="18" charset="0"/>
                  <a:ea typeface="Canva Sans Bold"/>
                </a:rPr>
                <a:t>° C</a:t>
              </a:r>
            </a:p>
          </p:txBody>
        </p:sp>
        <p:sp>
          <p:nvSpPr>
            <p:cNvPr id="55" name="Freeform 201">
              <a:extLst>
                <a:ext uri="{FF2B5EF4-FFF2-40B4-BE49-F238E27FC236}">
                  <a16:creationId xmlns:a16="http://schemas.microsoft.com/office/drawing/2014/main" id="{54D26AF8-0653-C251-3B5A-E7752EEEF4B3}"/>
                </a:ext>
              </a:extLst>
            </p:cNvPr>
            <p:cNvSpPr/>
            <p:nvPr/>
          </p:nvSpPr>
          <p:spPr>
            <a:xfrm rot="1704632" flipV="1">
              <a:off x="20605049" y="14656851"/>
              <a:ext cx="1683680" cy="378860"/>
            </a:xfrm>
            <a:custGeom>
              <a:avLst/>
              <a:gdLst/>
              <a:ahLst/>
              <a:cxnLst/>
              <a:rect l="l" t="t" r="r" b="b"/>
              <a:pathLst>
                <a:path w="3498509" h="988329">
                  <a:moveTo>
                    <a:pt x="0" y="988329"/>
                  </a:moveTo>
                  <a:lnTo>
                    <a:pt x="3498509" y="988329"/>
                  </a:lnTo>
                  <a:lnTo>
                    <a:pt x="3498509" y="0"/>
                  </a:lnTo>
                  <a:lnTo>
                    <a:pt x="0" y="0"/>
                  </a:lnTo>
                  <a:lnTo>
                    <a:pt x="0" y="988329"/>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6" name="Freeform 201">
              <a:extLst>
                <a:ext uri="{FF2B5EF4-FFF2-40B4-BE49-F238E27FC236}">
                  <a16:creationId xmlns:a16="http://schemas.microsoft.com/office/drawing/2014/main" id="{B45C8760-E1E2-FC76-E0AB-9A716F9C3E5D}"/>
                </a:ext>
              </a:extLst>
            </p:cNvPr>
            <p:cNvSpPr/>
            <p:nvPr/>
          </p:nvSpPr>
          <p:spPr>
            <a:xfrm rot="18836108">
              <a:off x="16525017" y="14945515"/>
              <a:ext cx="1339070" cy="403201"/>
            </a:xfrm>
            <a:custGeom>
              <a:avLst/>
              <a:gdLst/>
              <a:ahLst/>
              <a:cxnLst/>
              <a:rect l="l" t="t" r="r" b="b"/>
              <a:pathLst>
                <a:path w="3498509" h="988329">
                  <a:moveTo>
                    <a:pt x="0" y="988329"/>
                  </a:moveTo>
                  <a:lnTo>
                    <a:pt x="3498509" y="988329"/>
                  </a:lnTo>
                  <a:lnTo>
                    <a:pt x="3498509" y="0"/>
                  </a:lnTo>
                  <a:lnTo>
                    <a:pt x="0" y="0"/>
                  </a:lnTo>
                  <a:lnTo>
                    <a:pt x="0" y="988329"/>
                  </a:lnTo>
                  <a:close/>
                </a:path>
              </a:pathLst>
            </a:custGeom>
            <a:blipFill>
              <a:blip r:embed="rId17">
                <a:extLst>
                  <a:ext uri="{96DAC541-7B7A-43D3-8B79-37D633B846F1}">
                    <asvg:svgBlip xmlns:asvg="http://schemas.microsoft.com/office/drawing/2016/SVG/main" r:embed="rId18"/>
                  </a:ext>
                </a:extLst>
              </a:blip>
              <a:stretch>
                <a:fillRect/>
              </a:stretch>
            </a:blipFill>
          </p:spPr>
        </p:sp>
      </p:grpSp>
      <p:grpSp>
        <p:nvGrpSpPr>
          <p:cNvPr id="16437" name="Group 16436">
            <a:extLst>
              <a:ext uri="{FF2B5EF4-FFF2-40B4-BE49-F238E27FC236}">
                <a16:creationId xmlns:a16="http://schemas.microsoft.com/office/drawing/2014/main" id="{7AC438D4-E0EF-F614-4942-46D9712DE1AE}"/>
              </a:ext>
            </a:extLst>
          </p:cNvPr>
          <p:cNvGrpSpPr/>
          <p:nvPr/>
        </p:nvGrpSpPr>
        <p:grpSpPr>
          <a:xfrm>
            <a:off x="13174889" y="7320267"/>
            <a:ext cx="3445863" cy="1887284"/>
            <a:chOff x="168688" y="1210460"/>
            <a:chExt cx="4951693" cy="2767483"/>
          </a:xfrm>
        </p:grpSpPr>
        <p:pic>
          <p:nvPicPr>
            <p:cNvPr id="16438" name="Picture 67">
              <a:extLst>
                <a:ext uri="{FF2B5EF4-FFF2-40B4-BE49-F238E27FC236}">
                  <a16:creationId xmlns:a16="http://schemas.microsoft.com/office/drawing/2014/main" id="{0B05F90F-1CF6-09BA-C273-1A2E250F984D}"/>
                </a:ext>
              </a:extLst>
            </p:cNvPr>
            <p:cNvPicPr>
              <a:picLocks noChangeAspect="1"/>
            </p:cNvPicPr>
            <p:nvPr/>
          </p:nvPicPr>
          <p:blipFill>
            <a:blip r:embed="rId19"/>
            <a:srcRect/>
            <a:stretch>
              <a:fillRect/>
            </a:stretch>
          </p:blipFill>
          <p:spPr>
            <a:xfrm>
              <a:off x="3553612" y="1329597"/>
              <a:ext cx="1566769" cy="1649231"/>
            </a:xfrm>
            <a:prstGeom prst="rect">
              <a:avLst/>
            </a:prstGeom>
          </p:spPr>
        </p:pic>
        <p:grpSp>
          <p:nvGrpSpPr>
            <p:cNvPr id="16439" name="Group 16438">
              <a:extLst>
                <a:ext uri="{FF2B5EF4-FFF2-40B4-BE49-F238E27FC236}">
                  <a16:creationId xmlns:a16="http://schemas.microsoft.com/office/drawing/2014/main" id="{AE178435-89D6-5B10-63A2-A961270602DB}"/>
                </a:ext>
              </a:extLst>
            </p:cNvPr>
            <p:cNvGrpSpPr/>
            <p:nvPr/>
          </p:nvGrpSpPr>
          <p:grpSpPr>
            <a:xfrm>
              <a:off x="168688" y="1210460"/>
              <a:ext cx="4535131" cy="2767483"/>
              <a:chOff x="4729630" y="1333500"/>
              <a:chExt cx="4535131" cy="2767483"/>
            </a:xfrm>
          </p:grpSpPr>
          <p:grpSp>
            <p:nvGrpSpPr>
              <p:cNvPr id="16440" name="Group 69">
                <a:extLst>
                  <a:ext uri="{FF2B5EF4-FFF2-40B4-BE49-F238E27FC236}">
                    <a16:creationId xmlns:a16="http://schemas.microsoft.com/office/drawing/2014/main" id="{0252FCAC-3C5C-1A30-7829-6B276748971F}"/>
                  </a:ext>
                </a:extLst>
              </p:cNvPr>
              <p:cNvGrpSpPr/>
              <p:nvPr/>
            </p:nvGrpSpPr>
            <p:grpSpPr>
              <a:xfrm rot="5400000">
                <a:off x="5975113" y="1415763"/>
                <a:ext cx="1838910" cy="1842323"/>
                <a:chOff x="0" y="0"/>
                <a:chExt cx="484322" cy="485221"/>
              </a:xfrm>
            </p:grpSpPr>
            <p:sp>
              <p:nvSpPr>
                <p:cNvPr id="16446" name="Freeform 70">
                  <a:extLst>
                    <a:ext uri="{FF2B5EF4-FFF2-40B4-BE49-F238E27FC236}">
                      <a16:creationId xmlns:a16="http://schemas.microsoft.com/office/drawing/2014/main" id="{512D8C77-D17B-B0A9-A930-06674DC47986}"/>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447" name="TextBox 71">
                  <a:extLst>
                    <a:ext uri="{FF2B5EF4-FFF2-40B4-BE49-F238E27FC236}">
                      <a16:creationId xmlns:a16="http://schemas.microsoft.com/office/drawing/2014/main" id="{7CB94F05-1A92-3CCF-D8E5-30FB6FB7BDCF}"/>
                    </a:ext>
                  </a:extLst>
                </p:cNvPr>
                <p:cNvSpPr txBox="1"/>
                <p:nvPr/>
              </p:nvSpPr>
              <p:spPr>
                <a:xfrm>
                  <a:off x="0" y="-38100"/>
                  <a:ext cx="812800" cy="850900"/>
                </a:xfrm>
                <a:prstGeom prst="rect">
                  <a:avLst/>
                </a:prstGeom>
              </p:spPr>
              <p:txBody>
                <a:bodyPr lIns="50800" tIns="50800" rIns="50800" bIns="50800" rtlCol="0" anchor="ctr"/>
                <a:lstStyle/>
                <a:p>
                  <a:pPr algn="ctr">
                    <a:spcBef>
                      <a:spcPct val="0"/>
                    </a:spcBef>
                  </a:pPr>
                  <a:endParaRPr sz="3400">
                    <a:latin typeface="Georgia" panose="02040502050405020303" pitchFamily="18" charset="0"/>
                  </a:endParaRPr>
                </a:p>
              </p:txBody>
            </p:sp>
          </p:grpSp>
          <p:sp>
            <p:nvSpPr>
              <p:cNvPr id="16441" name="Freeform 72">
                <a:extLst>
                  <a:ext uri="{FF2B5EF4-FFF2-40B4-BE49-F238E27FC236}">
                    <a16:creationId xmlns:a16="http://schemas.microsoft.com/office/drawing/2014/main" id="{D003EE0D-404F-7EEA-FD02-93827E34228A}"/>
                  </a:ext>
                </a:extLst>
              </p:cNvPr>
              <p:cNvSpPr/>
              <p:nvPr/>
            </p:nvSpPr>
            <p:spPr>
              <a:xfrm rot="5400000">
                <a:off x="6059976" y="1333500"/>
                <a:ext cx="1842323" cy="1842323"/>
              </a:xfrm>
              <a:custGeom>
                <a:avLst/>
                <a:gdLst/>
                <a:ahLst/>
                <a:cxnLst/>
                <a:rect l="l" t="t" r="r" b="b"/>
                <a:pathLst>
                  <a:path w="2456431" h="2456431">
                    <a:moveTo>
                      <a:pt x="0" y="0"/>
                    </a:moveTo>
                    <a:lnTo>
                      <a:pt x="2456432" y="0"/>
                    </a:lnTo>
                    <a:lnTo>
                      <a:pt x="2456432" y="2456431"/>
                    </a:lnTo>
                    <a:lnTo>
                      <a:pt x="0" y="2456431"/>
                    </a:lnTo>
                    <a:lnTo>
                      <a:pt x="0" y="0"/>
                    </a:lnTo>
                    <a:close/>
                  </a:path>
                </a:pathLst>
              </a:custGeom>
              <a:blipFill>
                <a:blip r:embed="rId12"/>
                <a:stretch>
                  <a:fillRect/>
                </a:stretch>
              </a:blipFill>
            </p:spPr>
          </p:sp>
          <p:grpSp>
            <p:nvGrpSpPr>
              <p:cNvPr id="16442" name="Group 73">
                <a:extLst>
                  <a:ext uri="{FF2B5EF4-FFF2-40B4-BE49-F238E27FC236}">
                    <a16:creationId xmlns:a16="http://schemas.microsoft.com/office/drawing/2014/main" id="{557FF4EB-CC52-779E-1103-951EFB7F52F0}"/>
                  </a:ext>
                </a:extLst>
              </p:cNvPr>
              <p:cNvGrpSpPr/>
              <p:nvPr/>
            </p:nvGrpSpPr>
            <p:grpSpPr>
              <a:xfrm rot="5400000">
                <a:off x="6060838" y="1339563"/>
                <a:ext cx="1838910" cy="1842323"/>
                <a:chOff x="0" y="0"/>
                <a:chExt cx="484322" cy="485221"/>
              </a:xfrm>
            </p:grpSpPr>
            <p:sp>
              <p:nvSpPr>
                <p:cNvPr id="16444" name="Freeform 74">
                  <a:extLst>
                    <a:ext uri="{FF2B5EF4-FFF2-40B4-BE49-F238E27FC236}">
                      <a16:creationId xmlns:a16="http://schemas.microsoft.com/office/drawing/2014/main" id="{CBEF46C3-7D76-6811-7FFD-051F0B975EC2}"/>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445" name="TextBox 75">
                  <a:extLst>
                    <a:ext uri="{FF2B5EF4-FFF2-40B4-BE49-F238E27FC236}">
                      <a16:creationId xmlns:a16="http://schemas.microsoft.com/office/drawing/2014/main" id="{69F393D5-E175-1959-F26F-BCA331594A95}"/>
                    </a:ext>
                  </a:extLst>
                </p:cNvPr>
                <p:cNvSpPr txBox="1"/>
                <p:nvPr/>
              </p:nvSpPr>
              <p:spPr>
                <a:xfrm>
                  <a:off x="0" y="-38100"/>
                  <a:ext cx="812800" cy="850900"/>
                </a:xfrm>
                <a:prstGeom prst="rect">
                  <a:avLst/>
                </a:prstGeom>
              </p:spPr>
              <p:txBody>
                <a:bodyPr lIns="50800" tIns="50800" rIns="50800" bIns="50800" rtlCol="0" anchor="ctr"/>
                <a:lstStyle/>
                <a:p>
                  <a:pPr algn="ctr">
                    <a:spcBef>
                      <a:spcPct val="0"/>
                    </a:spcBef>
                  </a:pPr>
                  <a:endParaRPr sz="3400">
                    <a:latin typeface="Georgia" panose="02040502050405020303" pitchFamily="18" charset="0"/>
                  </a:endParaRPr>
                </a:p>
              </p:txBody>
            </p:sp>
          </p:grpSp>
          <p:sp>
            <p:nvSpPr>
              <p:cNvPr id="16443" name="TextBox 76">
                <a:extLst>
                  <a:ext uri="{FF2B5EF4-FFF2-40B4-BE49-F238E27FC236}">
                    <a16:creationId xmlns:a16="http://schemas.microsoft.com/office/drawing/2014/main" id="{D0B1C576-3262-51B1-D1E8-2C5672DB4497}"/>
                  </a:ext>
                </a:extLst>
              </p:cNvPr>
              <p:cNvSpPr txBox="1"/>
              <p:nvPr/>
            </p:nvSpPr>
            <p:spPr>
              <a:xfrm>
                <a:off x="4729630" y="3559400"/>
                <a:ext cx="4535131" cy="541583"/>
              </a:xfrm>
              <a:prstGeom prst="rect">
                <a:avLst/>
              </a:prstGeom>
            </p:spPr>
            <p:txBody>
              <a:bodyPr lIns="0" tIns="0" rIns="0" bIns="0" rtlCol="0" anchor="t">
                <a:spAutoFit/>
              </a:bodyPr>
              <a:lstStyle/>
              <a:p>
                <a:pPr algn="ctr"/>
                <a:r>
                  <a:rPr lang="en-US" sz="2400" spc="862" dirty="0">
                    <a:solidFill>
                      <a:srgbClr val="000000"/>
                    </a:solidFill>
                    <a:latin typeface="Georgia" panose="02040502050405020303" pitchFamily="18" charset="0"/>
                  </a:rPr>
                  <a:t>DRY WIPE</a:t>
                </a:r>
              </a:p>
            </p:txBody>
          </p:sp>
        </p:grpSp>
      </p:grpSp>
      <p:grpSp>
        <p:nvGrpSpPr>
          <p:cNvPr id="16448" name="Group 16447">
            <a:extLst>
              <a:ext uri="{FF2B5EF4-FFF2-40B4-BE49-F238E27FC236}">
                <a16:creationId xmlns:a16="http://schemas.microsoft.com/office/drawing/2014/main" id="{F51FC46A-E52F-0088-2F01-31084AD31A4F}"/>
              </a:ext>
            </a:extLst>
          </p:cNvPr>
          <p:cNvGrpSpPr/>
          <p:nvPr/>
        </p:nvGrpSpPr>
        <p:grpSpPr>
          <a:xfrm>
            <a:off x="17473626" y="7314981"/>
            <a:ext cx="3048286" cy="2203865"/>
            <a:chOff x="5333630" y="1081089"/>
            <a:chExt cx="4535131" cy="3348017"/>
          </a:xfrm>
        </p:grpSpPr>
        <p:sp>
          <p:nvSpPr>
            <p:cNvPr id="16449" name="Freeform 23">
              <a:extLst>
                <a:ext uri="{FF2B5EF4-FFF2-40B4-BE49-F238E27FC236}">
                  <a16:creationId xmlns:a16="http://schemas.microsoft.com/office/drawing/2014/main" id="{1ADD5052-4A85-133A-7812-F0595F5E6598}"/>
                </a:ext>
              </a:extLst>
            </p:cNvPr>
            <p:cNvSpPr/>
            <p:nvPr/>
          </p:nvSpPr>
          <p:spPr>
            <a:xfrm>
              <a:off x="8860854" y="1313351"/>
              <a:ext cx="865653" cy="1263727"/>
            </a:xfrm>
            <a:custGeom>
              <a:avLst/>
              <a:gdLst/>
              <a:ahLst/>
              <a:cxnLst/>
              <a:rect l="l" t="t" r="r" b="b"/>
              <a:pathLst>
                <a:path w="865653" h="1263727">
                  <a:moveTo>
                    <a:pt x="0" y="0"/>
                  </a:moveTo>
                  <a:lnTo>
                    <a:pt x="865653" y="0"/>
                  </a:lnTo>
                  <a:lnTo>
                    <a:pt x="865653" y="1263727"/>
                  </a:lnTo>
                  <a:lnTo>
                    <a:pt x="0" y="12637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nvGrpSpPr>
            <p:cNvPr id="16450" name="Group 16449">
              <a:extLst>
                <a:ext uri="{FF2B5EF4-FFF2-40B4-BE49-F238E27FC236}">
                  <a16:creationId xmlns:a16="http://schemas.microsoft.com/office/drawing/2014/main" id="{0984DC51-5A2B-695A-B60F-B6523996B883}"/>
                </a:ext>
              </a:extLst>
            </p:cNvPr>
            <p:cNvGrpSpPr/>
            <p:nvPr/>
          </p:nvGrpSpPr>
          <p:grpSpPr>
            <a:xfrm>
              <a:off x="5333630" y="1081089"/>
              <a:ext cx="4535131" cy="3348017"/>
              <a:chOff x="9114425" y="1575445"/>
              <a:chExt cx="4535131" cy="3348017"/>
            </a:xfrm>
          </p:grpSpPr>
          <p:grpSp>
            <p:nvGrpSpPr>
              <p:cNvPr id="16451" name="Group 78">
                <a:extLst>
                  <a:ext uri="{FF2B5EF4-FFF2-40B4-BE49-F238E27FC236}">
                    <a16:creationId xmlns:a16="http://schemas.microsoft.com/office/drawing/2014/main" id="{560044E6-F7E8-5E73-54DE-225758CD7339}"/>
                  </a:ext>
                </a:extLst>
              </p:cNvPr>
              <p:cNvGrpSpPr/>
              <p:nvPr/>
            </p:nvGrpSpPr>
            <p:grpSpPr>
              <a:xfrm rot="5400000">
                <a:off x="10363537" y="1648970"/>
                <a:ext cx="1838910" cy="1842323"/>
                <a:chOff x="0" y="0"/>
                <a:chExt cx="484322" cy="485221"/>
              </a:xfrm>
            </p:grpSpPr>
            <p:sp>
              <p:nvSpPr>
                <p:cNvPr id="16457" name="Freeform 79">
                  <a:extLst>
                    <a:ext uri="{FF2B5EF4-FFF2-40B4-BE49-F238E27FC236}">
                      <a16:creationId xmlns:a16="http://schemas.microsoft.com/office/drawing/2014/main" id="{D8E667B4-E24E-E8D3-B7E5-5C3241133C22}"/>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458" name="TextBox 80">
                  <a:extLst>
                    <a:ext uri="{FF2B5EF4-FFF2-40B4-BE49-F238E27FC236}">
                      <a16:creationId xmlns:a16="http://schemas.microsoft.com/office/drawing/2014/main" id="{48E5D8A0-77E9-397C-BE51-3837707E16D8}"/>
                    </a:ext>
                  </a:extLst>
                </p:cNvPr>
                <p:cNvSpPr txBox="1"/>
                <p:nvPr/>
              </p:nvSpPr>
              <p:spPr>
                <a:xfrm>
                  <a:off x="0" y="-38100"/>
                  <a:ext cx="812800" cy="850900"/>
                </a:xfrm>
                <a:prstGeom prst="rect">
                  <a:avLst/>
                </a:prstGeom>
              </p:spPr>
              <p:txBody>
                <a:bodyPr lIns="50800" tIns="50800" rIns="50800" bIns="50800" rtlCol="0" anchor="ctr"/>
                <a:lstStyle/>
                <a:p>
                  <a:pPr algn="ctr">
                    <a:spcBef>
                      <a:spcPct val="0"/>
                    </a:spcBef>
                  </a:pPr>
                  <a:endParaRPr sz="3400">
                    <a:latin typeface="Georgia" panose="02040502050405020303" pitchFamily="18" charset="0"/>
                  </a:endParaRPr>
                </a:p>
              </p:txBody>
            </p:sp>
          </p:grpSp>
          <p:sp>
            <p:nvSpPr>
              <p:cNvPr id="16452" name="Freeform 81">
                <a:extLst>
                  <a:ext uri="{FF2B5EF4-FFF2-40B4-BE49-F238E27FC236}">
                    <a16:creationId xmlns:a16="http://schemas.microsoft.com/office/drawing/2014/main" id="{82932F67-566B-628E-D620-9CC20FA1CCC0}"/>
                  </a:ext>
                </a:extLst>
              </p:cNvPr>
              <p:cNvSpPr/>
              <p:nvPr/>
            </p:nvSpPr>
            <p:spPr>
              <a:xfrm rot="5400000">
                <a:off x="10438875" y="1575445"/>
                <a:ext cx="1842323" cy="1842323"/>
              </a:xfrm>
              <a:custGeom>
                <a:avLst/>
                <a:gdLst/>
                <a:ahLst/>
                <a:cxnLst/>
                <a:rect l="l" t="t" r="r" b="b"/>
                <a:pathLst>
                  <a:path w="2456431" h="2456431">
                    <a:moveTo>
                      <a:pt x="0" y="0"/>
                    </a:moveTo>
                    <a:lnTo>
                      <a:pt x="2456431" y="0"/>
                    </a:lnTo>
                    <a:lnTo>
                      <a:pt x="2456431" y="2456431"/>
                    </a:lnTo>
                    <a:lnTo>
                      <a:pt x="0" y="2456431"/>
                    </a:lnTo>
                    <a:lnTo>
                      <a:pt x="0" y="0"/>
                    </a:lnTo>
                    <a:close/>
                  </a:path>
                </a:pathLst>
              </a:custGeom>
              <a:blipFill>
                <a:blip r:embed="rId12"/>
                <a:stretch>
                  <a:fillRect/>
                </a:stretch>
              </a:blipFill>
            </p:spPr>
          </p:sp>
          <p:grpSp>
            <p:nvGrpSpPr>
              <p:cNvPr id="16453" name="Group 82">
                <a:extLst>
                  <a:ext uri="{FF2B5EF4-FFF2-40B4-BE49-F238E27FC236}">
                    <a16:creationId xmlns:a16="http://schemas.microsoft.com/office/drawing/2014/main" id="{94ABA43D-8C04-ACEF-8EC3-9E92AABA073C}"/>
                  </a:ext>
                </a:extLst>
              </p:cNvPr>
              <p:cNvGrpSpPr/>
              <p:nvPr/>
            </p:nvGrpSpPr>
            <p:grpSpPr>
              <a:xfrm rot="5400000">
                <a:off x="10440582" y="1579330"/>
                <a:ext cx="1838910" cy="1842323"/>
                <a:chOff x="0" y="0"/>
                <a:chExt cx="484322" cy="485221"/>
              </a:xfrm>
            </p:grpSpPr>
            <p:sp>
              <p:nvSpPr>
                <p:cNvPr id="16455" name="Freeform 83">
                  <a:extLst>
                    <a:ext uri="{FF2B5EF4-FFF2-40B4-BE49-F238E27FC236}">
                      <a16:creationId xmlns:a16="http://schemas.microsoft.com/office/drawing/2014/main" id="{EAFA9655-3B7F-9E99-D3F0-4F4D19E48D2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456" name="TextBox 84">
                  <a:extLst>
                    <a:ext uri="{FF2B5EF4-FFF2-40B4-BE49-F238E27FC236}">
                      <a16:creationId xmlns:a16="http://schemas.microsoft.com/office/drawing/2014/main" id="{77ED6F4D-019F-EEAE-3463-57117FB53F90}"/>
                    </a:ext>
                  </a:extLst>
                </p:cNvPr>
                <p:cNvSpPr txBox="1"/>
                <p:nvPr/>
              </p:nvSpPr>
              <p:spPr>
                <a:xfrm>
                  <a:off x="0" y="-38100"/>
                  <a:ext cx="812800" cy="850900"/>
                </a:xfrm>
                <a:prstGeom prst="rect">
                  <a:avLst/>
                </a:prstGeom>
              </p:spPr>
              <p:txBody>
                <a:bodyPr lIns="50800" tIns="50800" rIns="50800" bIns="50800" rtlCol="0" anchor="ctr"/>
                <a:lstStyle/>
                <a:p>
                  <a:pPr algn="ctr">
                    <a:spcBef>
                      <a:spcPct val="0"/>
                    </a:spcBef>
                  </a:pPr>
                  <a:endParaRPr sz="3400">
                    <a:latin typeface="Georgia" panose="02040502050405020303" pitchFamily="18" charset="0"/>
                  </a:endParaRPr>
                </a:p>
              </p:txBody>
            </p:sp>
          </p:grpSp>
          <p:sp>
            <p:nvSpPr>
              <p:cNvPr id="16454" name="TextBox 85">
                <a:extLst>
                  <a:ext uri="{FF2B5EF4-FFF2-40B4-BE49-F238E27FC236}">
                    <a16:creationId xmlns:a16="http://schemas.microsoft.com/office/drawing/2014/main" id="{9A81C90A-EFF2-F364-4001-282D917E73F4}"/>
                  </a:ext>
                </a:extLst>
              </p:cNvPr>
              <p:cNvSpPr txBox="1"/>
              <p:nvPr/>
            </p:nvSpPr>
            <p:spPr>
              <a:xfrm>
                <a:off x="9114425" y="3801315"/>
                <a:ext cx="4535131" cy="1122147"/>
              </a:xfrm>
              <a:prstGeom prst="rect">
                <a:avLst/>
              </a:prstGeom>
            </p:spPr>
            <p:txBody>
              <a:bodyPr lIns="0" tIns="0" rIns="0" bIns="0" rtlCol="0" anchor="t">
                <a:spAutoFit/>
              </a:bodyPr>
              <a:lstStyle/>
              <a:p>
                <a:pPr algn="ctr"/>
                <a:r>
                  <a:rPr lang="en-US" sz="2400" spc="862" dirty="0">
                    <a:solidFill>
                      <a:srgbClr val="000000"/>
                    </a:solidFill>
                    <a:latin typeface="Georgia" panose="02040502050405020303" pitchFamily="18" charset="0"/>
                  </a:rPr>
                  <a:t>WATER WIPE</a:t>
                </a:r>
              </a:p>
            </p:txBody>
          </p:sp>
        </p:grpSp>
      </p:grpSp>
      <p:grpSp>
        <p:nvGrpSpPr>
          <p:cNvPr id="16459" name="Group 16458">
            <a:extLst>
              <a:ext uri="{FF2B5EF4-FFF2-40B4-BE49-F238E27FC236}">
                <a16:creationId xmlns:a16="http://schemas.microsoft.com/office/drawing/2014/main" id="{0779ECAD-7AD4-25FE-439A-F232F1B6ACCE}"/>
              </a:ext>
            </a:extLst>
          </p:cNvPr>
          <p:cNvGrpSpPr/>
          <p:nvPr/>
        </p:nvGrpSpPr>
        <p:grpSpPr>
          <a:xfrm>
            <a:off x="21362340" y="7295082"/>
            <a:ext cx="3966578" cy="2126246"/>
            <a:chOff x="10287000" y="1200936"/>
            <a:chExt cx="5905064" cy="3282895"/>
          </a:xfrm>
        </p:grpSpPr>
        <p:sp>
          <p:nvSpPr>
            <p:cNvPr id="16460" name="Freeform 24">
              <a:extLst>
                <a:ext uri="{FF2B5EF4-FFF2-40B4-BE49-F238E27FC236}">
                  <a16:creationId xmlns:a16="http://schemas.microsoft.com/office/drawing/2014/main" id="{BCD176A7-DDBC-4DC4-DC73-A29097C769E4}"/>
                </a:ext>
              </a:extLst>
            </p:cNvPr>
            <p:cNvSpPr/>
            <p:nvPr/>
          </p:nvSpPr>
          <p:spPr>
            <a:xfrm>
              <a:off x="14568950" y="1265166"/>
              <a:ext cx="849040" cy="1778094"/>
            </a:xfrm>
            <a:custGeom>
              <a:avLst/>
              <a:gdLst/>
              <a:ahLst/>
              <a:cxnLst/>
              <a:rect l="l" t="t" r="r" b="b"/>
              <a:pathLst>
                <a:path w="849040" h="1778094">
                  <a:moveTo>
                    <a:pt x="0" y="0"/>
                  </a:moveTo>
                  <a:lnTo>
                    <a:pt x="849040" y="0"/>
                  </a:lnTo>
                  <a:lnTo>
                    <a:pt x="849040" y="1778094"/>
                  </a:lnTo>
                  <a:lnTo>
                    <a:pt x="0" y="177809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6461" name="Group 16460">
              <a:extLst>
                <a:ext uri="{FF2B5EF4-FFF2-40B4-BE49-F238E27FC236}">
                  <a16:creationId xmlns:a16="http://schemas.microsoft.com/office/drawing/2014/main" id="{9ED658BA-E36D-5A06-AB0D-9DE318C96466}"/>
                </a:ext>
              </a:extLst>
            </p:cNvPr>
            <p:cNvGrpSpPr/>
            <p:nvPr/>
          </p:nvGrpSpPr>
          <p:grpSpPr>
            <a:xfrm>
              <a:off x="10287000" y="1200936"/>
              <a:ext cx="5905064" cy="3282895"/>
              <a:chOff x="12262057" y="5363292"/>
              <a:chExt cx="5905064" cy="3282895"/>
            </a:xfrm>
          </p:grpSpPr>
          <p:grpSp>
            <p:nvGrpSpPr>
              <p:cNvPr id="16462" name="Group 87">
                <a:extLst>
                  <a:ext uri="{FF2B5EF4-FFF2-40B4-BE49-F238E27FC236}">
                    <a16:creationId xmlns:a16="http://schemas.microsoft.com/office/drawing/2014/main" id="{B4FFD04B-6C05-26E1-B911-D11681B5B6C1}"/>
                  </a:ext>
                </a:extLst>
              </p:cNvPr>
              <p:cNvGrpSpPr/>
              <p:nvPr/>
            </p:nvGrpSpPr>
            <p:grpSpPr>
              <a:xfrm rot="5400000">
                <a:off x="14039250" y="5442930"/>
                <a:ext cx="1838910" cy="1842323"/>
                <a:chOff x="0" y="0"/>
                <a:chExt cx="484322" cy="485221"/>
              </a:xfrm>
            </p:grpSpPr>
            <p:sp>
              <p:nvSpPr>
                <p:cNvPr id="16468" name="Freeform 88">
                  <a:extLst>
                    <a:ext uri="{FF2B5EF4-FFF2-40B4-BE49-F238E27FC236}">
                      <a16:creationId xmlns:a16="http://schemas.microsoft.com/office/drawing/2014/main" id="{03CBBD9C-6B24-84F8-4A2B-E46554C6A7F2}"/>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469" name="TextBox 89">
                  <a:extLst>
                    <a:ext uri="{FF2B5EF4-FFF2-40B4-BE49-F238E27FC236}">
                      <a16:creationId xmlns:a16="http://schemas.microsoft.com/office/drawing/2014/main" id="{B331C550-E889-3C3A-2B7C-237B4A112A03}"/>
                    </a:ext>
                  </a:extLst>
                </p:cNvPr>
                <p:cNvSpPr txBox="1"/>
                <p:nvPr/>
              </p:nvSpPr>
              <p:spPr>
                <a:xfrm>
                  <a:off x="0" y="-38100"/>
                  <a:ext cx="812800" cy="850900"/>
                </a:xfrm>
                <a:prstGeom prst="rect">
                  <a:avLst/>
                </a:prstGeom>
              </p:spPr>
              <p:txBody>
                <a:bodyPr lIns="50800" tIns="50800" rIns="50800" bIns="50800" rtlCol="0" anchor="ctr"/>
                <a:lstStyle/>
                <a:p>
                  <a:pPr algn="ctr">
                    <a:spcBef>
                      <a:spcPct val="0"/>
                    </a:spcBef>
                  </a:pPr>
                  <a:endParaRPr sz="3400">
                    <a:latin typeface="Georgia" panose="02040502050405020303" pitchFamily="18" charset="0"/>
                  </a:endParaRPr>
                </a:p>
              </p:txBody>
            </p:sp>
          </p:grpSp>
          <p:sp>
            <p:nvSpPr>
              <p:cNvPr id="16463" name="Freeform 90">
                <a:extLst>
                  <a:ext uri="{FF2B5EF4-FFF2-40B4-BE49-F238E27FC236}">
                    <a16:creationId xmlns:a16="http://schemas.microsoft.com/office/drawing/2014/main" id="{665B378E-0356-9A5E-B260-F1BEBD17F0FD}"/>
                  </a:ext>
                </a:extLst>
              </p:cNvPr>
              <p:cNvSpPr/>
              <p:nvPr/>
            </p:nvSpPr>
            <p:spPr>
              <a:xfrm rot="5400000">
                <a:off x="14124114" y="5363292"/>
                <a:ext cx="1842324" cy="1842323"/>
              </a:xfrm>
              <a:custGeom>
                <a:avLst/>
                <a:gdLst/>
                <a:ahLst/>
                <a:cxnLst/>
                <a:rect l="l" t="t" r="r" b="b"/>
                <a:pathLst>
                  <a:path w="2456431" h="2456431">
                    <a:moveTo>
                      <a:pt x="0" y="0"/>
                    </a:moveTo>
                    <a:lnTo>
                      <a:pt x="2456431" y="0"/>
                    </a:lnTo>
                    <a:lnTo>
                      <a:pt x="2456431" y="2456431"/>
                    </a:lnTo>
                    <a:lnTo>
                      <a:pt x="0" y="2456431"/>
                    </a:lnTo>
                    <a:lnTo>
                      <a:pt x="0" y="0"/>
                    </a:lnTo>
                    <a:close/>
                  </a:path>
                </a:pathLst>
              </a:custGeom>
              <a:blipFill>
                <a:blip r:embed="rId12"/>
                <a:stretch>
                  <a:fillRect/>
                </a:stretch>
              </a:blipFill>
            </p:spPr>
          </p:sp>
          <p:grpSp>
            <p:nvGrpSpPr>
              <p:cNvPr id="16464" name="Group 91">
                <a:extLst>
                  <a:ext uri="{FF2B5EF4-FFF2-40B4-BE49-F238E27FC236}">
                    <a16:creationId xmlns:a16="http://schemas.microsoft.com/office/drawing/2014/main" id="{2434FEAB-257F-41E9-C7C7-4CD34F1FA1F8}"/>
                  </a:ext>
                </a:extLst>
              </p:cNvPr>
              <p:cNvGrpSpPr/>
              <p:nvPr/>
            </p:nvGrpSpPr>
            <p:grpSpPr>
              <a:xfrm rot="5400000">
                <a:off x="14124975" y="5371110"/>
                <a:ext cx="1838910" cy="1842323"/>
                <a:chOff x="0" y="0"/>
                <a:chExt cx="484322" cy="485221"/>
              </a:xfrm>
            </p:grpSpPr>
            <p:sp>
              <p:nvSpPr>
                <p:cNvPr id="16466" name="Freeform 92">
                  <a:extLst>
                    <a:ext uri="{FF2B5EF4-FFF2-40B4-BE49-F238E27FC236}">
                      <a16:creationId xmlns:a16="http://schemas.microsoft.com/office/drawing/2014/main" id="{D4258A16-7AAF-002F-8CBE-2014CFE6866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467" name="TextBox 93">
                  <a:extLst>
                    <a:ext uri="{FF2B5EF4-FFF2-40B4-BE49-F238E27FC236}">
                      <a16:creationId xmlns:a16="http://schemas.microsoft.com/office/drawing/2014/main" id="{1286E907-72C0-235E-3749-F4F7F09254F6}"/>
                    </a:ext>
                  </a:extLst>
                </p:cNvPr>
                <p:cNvSpPr txBox="1"/>
                <p:nvPr/>
              </p:nvSpPr>
              <p:spPr>
                <a:xfrm>
                  <a:off x="0" y="-38100"/>
                  <a:ext cx="812800" cy="850900"/>
                </a:xfrm>
                <a:prstGeom prst="rect">
                  <a:avLst/>
                </a:prstGeom>
              </p:spPr>
              <p:txBody>
                <a:bodyPr lIns="50800" tIns="50800" rIns="50800" bIns="50800" rtlCol="0" anchor="ctr"/>
                <a:lstStyle/>
                <a:p>
                  <a:pPr algn="ctr">
                    <a:spcBef>
                      <a:spcPct val="0"/>
                    </a:spcBef>
                  </a:pPr>
                  <a:endParaRPr sz="3400">
                    <a:latin typeface="Georgia" panose="02040502050405020303" pitchFamily="18" charset="0"/>
                  </a:endParaRPr>
                </a:p>
              </p:txBody>
            </p:sp>
          </p:grpSp>
          <p:sp>
            <p:nvSpPr>
              <p:cNvPr id="16465" name="TextBox 94">
                <a:extLst>
                  <a:ext uri="{FF2B5EF4-FFF2-40B4-BE49-F238E27FC236}">
                    <a16:creationId xmlns:a16="http://schemas.microsoft.com/office/drawing/2014/main" id="{FD609FF2-6CF3-3D83-9700-78CB190CB92B}"/>
                  </a:ext>
                </a:extLst>
              </p:cNvPr>
              <p:cNvSpPr txBox="1"/>
              <p:nvPr/>
            </p:nvSpPr>
            <p:spPr>
              <a:xfrm>
                <a:off x="12262057" y="7505700"/>
                <a:ext cx="5905064" cy="1140487"/>
              </a:xfrm>
              <a:prstGeom prst="rect">
                <a:avLst/>
              </a:prstGeom>
            </p:spPr>
            <p:txBody>
              <a:bodyPr wrap="square" lIns="0" tIns="0" rIns="0" bIns="0" rtlCol="0" anchor="t">
                <a:spAutoFit/>
              </a:bodyPr>
              <a:lstStyle/>
              <a:p>
                <a:pPr algn="ctr"/>
                <a:r>
                  <a:rPr lang="en-US" sz="2400" spc="862" dirty="0">
                    <a:solidFill>
                      <a:srgbClr val="000000"/>
                    </a:solidFill>
                    <a:latin typeface="Georgia" panose="02040502050405020303" pitchFamily="18" charset="0"/>
                  </a:rPr>
                  <a:t>ANTIBACTERIAL WIPE</a:t>
                </a:r>
              </a:p>
            </p:txBody>
          </p:sp>
        </p:grpSp>
      </p:grpSp>
      <p:grpSp>
        <p:nvGrpSpPr>
          <p:cNvPr id="16633" name="Group 66">
            <a:extLst>
              <a:ext uri="{FF2B5EF4-FFF2-40B4-BE49-F238E27FC236}">
                <a16:creationId xmlns:a16="http://schemas.microsoft.com/office/drawing/2014/main" id="{0DF04569-4934-08FC-7006-B66270C9C7D9}"/>
              </a:ext>
            </a:extLst>
          </p:cNvPr>
          <p:cNvGrpSpPr/>
          <p:nvPr/>
        </p:nvGrpSpPr>
        <p:grpSpPr>
          <a:xfrm>
            <a:off x="13603374" y="9937657"/>
            <a:ext cx="2216713" cy="1843971"/>
            <a:chOff x="0" y="0"/>
            <a:chExt cx="5908812" cy="4783371"/>
          </a:xfrm>
        </p:grpSpPr>
        <p:sp>
          <p:nvSpPr>
            <p:cNvPr id="16634" name="Freeform 67">
              <a:extLst>
                <a:ext uri="{FF2B5EF4-FFF2-40B4-BE49-F238E27FC236}">
                  <a16:creationId xmlns:a16="http://schemas.microsoft.com/office/drawing/2014/main" id="{9A6DE6D0-1E5F-FF2D-B385-75EA254A87A1}"/>
                </a:ext>
              </a:extLst>
            </p:cNvPr>
            <p:cNvSpPr/>
            <p:nvPr/>
          </p:nvSpPr>
          <p:spPr>
            <a:xfrm>
              <a:off x="0" y="1811703"/>
              <a:ext cx="1281834" cy="1211916"/>
            </a:xfrm>
            <a:custGeom>
              <a:avLst/>
              <a:gdLst/>
              <a:ahLst/>
              <a:cxnLst/>
              <a:rect l="l" t="t" r="r" b="b"/>
              <a:pathLst>
                <a:path w="1281834" h="1211916">
                  <a:moveTo>
                    <a:pt x="0" y="0"/>
                  </a:moveTo>
                  <a:lnTo>
                    <a:pt x="1281834" y="0"/>
                  </a:lnTo>
                  <a:lnTo>
                    <a:pt x="1281834" y="1211915"/>
                  </a:lnTo>
                  <a:lnTo>
                    <a:pt x="0" y="121191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635" name="Freeform 68">
              <a:extLst>
                <a:ext uri="{FF2B5EF4-FFF2-40B4-BE49-F238E27FC236}">
                  <a16:creationId xmlns:a16="http://schemas.microsoft.com/office/drawing/2014/main" id="{9ABEC8BA-557B-4ECE-40B4-27076477350C}"/>
                </a:ext>
              </a:extLst>
            </p:cNvPr>
            <p:cNvSpPr/>
            <p:nvPr/>
          </p:nvSpPr>
          <p:spPr>
            <a:xfrm>
              <a:off x="4003930" y="1667616"/>
              <a:ext cx="1904882" cy="2030398"/>
            </a:xfrm>
            <a:custGeom>
              <a:avLst/>
              <a:gdLst/>
              <a:ahLst/>
              <a:cxnLst/>
              <a:rect l="l" t="t" r="r" b="b"/>
              <a:pathLst>
                <a:path w="1904882" h="2030398">
                  <a:moveTo>
                    <a:pt x="0" y="0"/>
                  </a:moveTo>
                  <a:lnTo>
                    <a:pt x="1904882" y="0"/>
                  </a:lnTo>
                  <a:lnTo>
                    <a:pt x="1904882" y="2030398"/>
                  </a:lnTo>
                  <a:lnTo>
                    <a:pt x="0" y="203039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636" name="Freeform 69">
              <a:extLst>
                <a:ext uri="{FF2B5EF4-FFF2-40B4-BE49-F238E27FC236}">
                  <a16:creationId xmlns:a16="http://schemas.microsoft.com/office/drawing/2014/main" id="{8BB60FC6-18AF-C6B3-4419-F62FF3CF62F9}"/>
                </a:ext>
              </a:extLst>
            </p:cNvPr>
            <p:cNvSpPr/>
            <p:nvPr/>
          </p:nvSpPr>
          <p:spPr>
            <a:xfrm>
              <a:off x="3301104" y="220459"/>
              <a:ext cx="1588696" cy="1447158"/>
            </a:xfrm>
            <a:custGeom>
              <a:avLst/>
              <a:gdLst/>
              <a:ahLst/>
              <a:cxnLst/>
              <a:rect l="l" t="t" r="r" b="b"/>
              <a:pathLst>
                <a:path w="1588696" h="1447158">
                  <a:moveTo>
                    <a:pt x="0" y="0"/>
                  </a:moveTo>
                  <a:lnTo>
                    <a:pt x="1588696" y="0"/>
                  </a:lnTo>
                  <a:lnTo>
                    <a:pt x="1588696" y="1447157"/>
                  </a:lnTo>
                  <a:lnTo>
                    <a:pt x="0" y="1447157"/>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637" name="Freeform 70">
              <a:extLst>
                <a:ext uri="{FF2B5EF4-FFF2-40B4-BE49-F238E27FC236}">
                  <a16:creationId xmlns:a16="http://schemas.microsoft.com/office/drawing/2014/main" id="{E7BB84DC-3BFB-BE38-A96D-5915CD898CC1}"/>
                </a:ext>
              </a:extLst>
            </p:cNvPr>
            <p:cNvSpPr/>
            <p:nvPr/>
          </p:nvSpPr>
          <p:spPr>
            <a:xfrm>
              <a:off x="1665871" y="1402462"/>
              <a:ext cx="1997173" cy="2030398"/>
            </a:xfrm>
            <a:custGeom>
              <a:avLst/>
              <a:gdLst/>
              <a:ahLst/>
              <a:cxnLst/>
              <a:rect l="l" t="t" r="r" b="b"/>
              <a:pathLst>
                <a:path w="1997173" h="2030398">
                  <a:moveTo>
                    <a:pt x="0" y="0"/>
                  </a:moveTo>
                  <a:lnTo>
                    <a:pt x="1997173" y="0"/>
                  </a:lnTo>
                  <a:lnTo>
                    <a:pt x="1997173" y="2030397"/>
                  </a:lnTo>
                  <a:lnTo>
                    <a:pt x="0" y="2030397"/>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638" name="Freeform 71">
              <a:extLst>
                <a:ext uri="{FF2B5EF4-FFF2-40B4-BE49-F238E27FC236}">
                  <a16:creationId xmlns:a16="http://schemas.microsoft.com/office/drawing/2014/main" id="{5AEBB036-4377-AF88-4810-8FEB91D044B0}"/>
                </a:ext>
              </a:extLst>
            </p:cNvPr>
            <p:cNvSpPr/>
            <p:nvPr/>
          </p:nvSpPr>
          <p:spPr>
            <a:xfrm>
              <a:off x="668049" y="3136680"/>
              <a:ext cx="1227570" cy="1122669"/>
            </a:xfrm>
            <a:custGeom>
              <a:avLst/>
              <a:gdLst/>
              <a:ahLst/>
              <a:cxnLst/>
              <a:rect l="l" t="t" r="r" b="b"/>
              <a:pathLst>
                <a:path w="1227570" h="1122669">
                  <a:moveTo>
                    <a:pt x="0" y="0"/>
                  </a:moveTo>
                  <a:lnTo>
                    <a:pt x="1227570" y="0"/>
                  </a:lnTo>
                  <a:lnTo>
                    <a:pt x="1227570" y="1122668"/>
                  </a:lnTo>
                  <a:lnTo>
                    <a:pt x="0" y="112266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639" name="Freeform 72">
              <a:extLst>
                <a:ext uri="{FF2B5EF4-FFF2-40B4-BE49-F238E27FC236}">
                  <a16:creationId xmlns:a16="http://schemas.microsoft.com/office/drawing/2014/main" id="{D10A0793-8207-C707-C16F-C3277B74E18E}"/>
                </a:ext>
              </a:extLst>
            </p:cNvPr>
            <p:cNvSpPr/>
            <p:nvPr/>
          </p:nvSpPr>
          <p:spPr>
            <a:xfrm>
              <a:off x="2149919" y="0"/>
              <a:ext cx="1029076" cy="1029076"/>
            </a:xfrm>
            <a:custGeom>
              <a:avLst/>
              <a:gdLst/>
              <a:ahLst/>
              <a:cxnLst/>
              <a:rect l="l" t="t" r="r" b="b"/>
              <a:pathLst>
                <a:path w="1029076" h="1029076">
                  <a:moveTo>
                    <a:pt x="0" y="0"/>
                  </a:moveTo>
                  <a:lnTo>
                    <a:pt x="1029076" y="0"/>
                  </a:lnTo>
                  <a:lnTo>
                    <a:pt x="1029076" y="1029076"/>
                  </a:lnTo>
                  <a:lnTo>
                    <a:pt x="0" y="102907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640" name="Freeform 73">
              <a:extLst>
                <a:ext uri="{FF2B5EF4-FFF2-40B4-BE49-F238E27FC236}">
                  <a16:creationId xmlns:a16="http://schemas.microsoft.com/office/drawing/2014/main" id="{C8F169E2-45A0-0EC2-C677-1989D4BD262D}"/>
                </a:ext>
              </a:extLst>
            </p:cNvPr>
            <p:cNvSpPr/>
            <p:nvPr/>
          </p:nvSpPr>
          <p:spPr>
            <a:xfrm>
              <a:off x="2088857" y="3698014"/>
              <a:ext cx="841151" cy="1085356"/>
            </a:xfrm>
            <a:custGeom>
              <a:avLst/>
              <a:gdLst/>
              <a:ahLst/>
              <a:cxnLst/>
              <a:rect l="l" t="t" r="r" b="b"/>
              <a:pathLst>
                <a:path w="841151" h="1085356">
                  <a:moveTo>
                    <a:pt x="0" y="0"/>
                  </a:moveTo>
                  <a:lnTo>
                    <a:pt x="841151" y="0"/>
                  </a:lnTo>
                  <a:lnTo>
                    <a:pt x="841151" y="1085357"/>
                  </a:lnTo>
                  <a:lnTo>
                    <a:pt x="0" y="1085357"/>
                  </a:lnTo>
                  <a:lnTo>
                    <a:pt x="0" y="0"/>
                  </a:lnTo>
                  <a:close/>
                </a:path>
              </a:pathLst>
            </a:custGeom>
            <a:blipFill>
              <a:blip r:embed="rId36"/>
              <a:stretch>
                <a:fillRect/>
              </a:stretch>
            </a:blipFill>
          </p:spPr>
        </p:sp>
        <p:sp>
          <p:nvSpPr>
            <p:cNvPr id="16641" name="Freeform 74">
              <a:extLst>
                <a:ext uri="{FF2B5EF4-FFF2-40B4-BE49-F238E27FC236}">
                  <a16:creationId xmlns:a16="http://schemas.microsoft.com/office/drawing/2014/main" id="{3951054C-ED2C-84C8-C506-4EDB667492E5}"/>
                </a:ext>
              </a:extLst>
            </p:cNvPr>
            <p:cNvSpPr/>
            <p:nvPr/>
          </p:nvSpPr>
          <p:spPr>
            <a:xfrm>
              <a:off x="968906" y="514538"/>
              <a:ext cx="926713" cy="1027605"/>
            </a:xfrm>
            <a:custGeom>
              <a:avLst/>
              <a:gdLst/>
              <a:ahLst/>
              <a:cxnLst/>
              <a:rect l="l" t="t" r="r" b="b"/>
              <a:pathLst>
                <a:path w="926713" h="1027605">
                  <a:moveTo>
                    <a:pt x="0" y="0"/>
                  </a:moveTo>
                  <a:lnTo>
                    <a:pt x="926713" y="0"/>
                  </a:lnTo>
                  <a:lnTo>
                    <a:pt x="926713" y="1027605"/>
                  </a:lnTo>
                  <a:lnTo>
                    <a:pt x="0" y="102760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642" name="Freeform 75">
              <a:extLst>
                <a:ext uri="{FF2B5EF4-FFF2-40B4-BE49-F238E27FC236}">
                  <a16:creationId xmlns:a16="http://schemas.microsoft.com/office/drawing/2014/main" id="{1A0B189E-72DF-C066-07FB-F2B386A86571}"/>
                </a:ext>
              </a:extLst>
            </p:cNvPr>
            <p:cNvSpPr/>
            <p:nvPr/>
          </p:nvSpPr>
          <p:spPr>
            <a:xfrm>
              <a:off x="3301104" y="3218117"/>
              <a:ext cx="1851375" cy="1565254"/>
            </a:xfrm>
            <a:custGeom>
              <a:avLst/>
              <a:gdLst/>
              <a:ahLst/>
              <a:cxnLst/>
              <a:rect l="l" t="t" r="r" b="b"/>
              <a:pathLst>
                <a:path w="1851375" h="1565254">
                  <a:moveTo>
                    <a:pt x="0" y="0"/>
                  </a:moveTo>
                  <a:lnTo>
                    <a:pt x="1851376" y="0"/>
                  </a:lnTo>
                  <a:lnTo>
                    <a:pt x="1851376" y="1565254"/>
                  </a:lnTo>
                  <a:lnTo>
                    <a:pt x="0" y="156525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grpSp>
      <p:grpSp>
        <p:nvGrpSpPr>
          <p:cNvPr id="16866" name="Group 16865">
            <a:extLst>
              <a:ext uri="{FF2B5EF4-FFF2-40B4-BE49-F238E27FC236}">
                <a16:creationId xmlns:a16="http://schemas.microsoft.com/office/drawing/2014/main" id="{087103D4-A962-FECB-ADCB-36462953EE40}"/>
              </a:ext>
            </a:extLst>
          </p:cNvPr>
          <p:cNvGrpSpPr/>
          <p:nvPr/>
        </p:nvGrpSpPr>
        <p:grpSpPr>
          <a:xfrm>
            <a:off x="22401460" y="9802165"/>
            <a:ext cx="1888338" cy="2046082"/>
            <a:chOff x="24591707" y="9672092"/>
            <a:chExt cx="1888338" cy="2046082"/>
          </a:xfrm>
        </p:grpSpPr>
        <p:grpSp>
          <p:nvGrpSpPr>
            <p:cNvPr id="16644" name="Group 2">
              <a:extLst>
                <a:ext uri="{FF2B5EF4-FFF2-40B4-BE49-F238E27FC236}">
                  <a16:creationId xmlns:a16="http://schemas.microsoft.com/office/drawing/2014/main" id="{E89337B8-4030-AFE9-968B-FBFF2C82CB22}"/>
                </a:ext>
              </a:extLst>
            </p:cNvPr>
            <p:cNvGrpSpPr/>
            <p:nvPr/>
          </p:nvGrpSpPr>
          <p:grpSpPr>
            <a:xfrm>
              <a:off x="25270310" y="9697777"/>
              <a:ext cx="553303" cy="582896"/>
              <a:chOff x="0" y="0"/>
              <a:chExt cx="484322" cy="485221"/>
            </a:xfrm>
          </p:grpSpPr>
          <p:sp>
            <p:nvSpPr>
              <p:cNvPr id="16789" name="Freeform 3">
                <a:extLst>
                  <a:ext uri="{FF2B5EF4-FFF2-40B4-BE49-F238E27FC236}">
                    <a16:creationId xmlns:a16="http://schemas.microsoft.com/office/drawing/2014/main" id="{9EC5C8E7-3973-D8FC-8FD7-A6B883657CC3}"/>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790" name="TextBox 4">
                <a:extLst>
                  <a:ext uri="{FF2B5EF4-FFF2-40B4-BE49-F238E27FC236}">
                    <a16:creationId xmlns:a16="http://schemas.microsoft.com/office/drawing/2014/main" id="{12EA3EAF-9843-210E-6B9D-0C3E0C4CE3F7}"/>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45" name="Freeform 5">
              <a:extLst>
                <a:ext uri="{FF2B5EF4-FFF2-40B4-BE49-F238E27FC236}">
                  <a16:creationId xmlns:a16="http://schemas.microsoft.com/office/drawing/2014/main" id="{5D1AAB27-5633-2F97-9921-9535F268AA6E}"/>
                </a:ext>
              </a:extLst>
            </p:cNvPr>
            <p:cNvSpPr/>
            <p:nvPr/>
          </p:nvSpPr>
          <p:spPr>
            <a:xfrm>
              <a:off x="25247673" y="9673400"/>
              <a:ext cx="554330" cy="582896"/>
            </a:xfrm>
            <a:custGeom>
              <a:avLst/>
              <a:gdLst/>
              <a:ahLst/>
              <a:cxnLst/>
              <a:rect l="l" t="t" r="r" b="b"/>
              <a:pathLst>
                <a:path w="1871046" h="1871046">
                  <a:moveTo>
                    <a:pt x="0" y="0"/>
                  </a:moveTo>
                  <a:lnTo>
                    <a:pt x="1871045" y="0"/>
                  </a:lnTo>
                  <a:lnTo>
                    <a:pt x="1871045" y="1871046"/>
                  </a:lnTo>
                  <a:lnTo>
                    <a:pt x="0" y="1871046"/>
                  </a:lnTo>
                  <a:lnTo>
                    <a:pt x="0" y="0"/>
                  </a:lnTo>
                  <a:close/>
                </a:path>
              </a:pathLst>
            </a:custGeom>
            <a:blipFill>
              <a:blip r:embed="rId12"/>
              <a:stretch>
                <a:fillRect/>
              </a:stretch>
            </a:blipFill>
          </p:spPr>
        </p:sp>
        <p:grpSp>
          <p:nvGrpSpPr>
            <p:cNvPr id="16646" name="Group 6">
              <a:extLst>
                <a:ext uri="{FF2B5EF4-FFF2-40B4-BE49-F238E27FC236}">
                  <a16:creationId xmlns:a16="http://schemas.microsoft.com/office/drawing/2014/main" id="{8969A321-2732-1F86-E1C0-B99AE80D4BBC}"/>
                </a:ext>
              </a:extLst>
            </p:cNvPr>
            <p:cNvGrpSpPr/>
            <p:nvPr/>
          </p:nvGrpSpPr>
          <p:grpSpPr>
            <a:xfrm>
              <a:off x="25923921" y="9700790"/>
              <a:ext cx="553303" cy="582896"/>
              <a:chOff x="0" y="0"/>
              <a:chExt cx="484322" cy="485221"/>
            </a:xfrm>
          </p:grpSpPr>
          <p:sp>
            <p:nvSpPr>
              <p:cNvPr id="16787" name="Freeform 7">
                <a:extLst>
                  <a:ext uri="{FF2B5EF4-FFF2-40B4-BE49-F238E27FC236}">
                    <a16:creationId xmlns:a16="http://schemas.microsoft.com/office/drawing/2014/main" id="{62168922-9B29-4BB7-9CD7-26CD2370F74E}"/>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788" name="TextBox 8">
                <a:extLst>
                  <a:ext uri="{FF2B5EF4-FFF2-40B4-BE49-F238E27FC236}">
                    <a16:creationId xmlns:a16="http://schemas.microsoft.com/office/drawing/2014/main" id="{8E69CF6B-F9DD-B02A-9E59-B360F4AFB644}"/>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47" name="Freeform 9">
              <a:extLst>
                <a:ext uri="{FF2B5EF4-FFF2-40B4-BE49-F238E27FC236}">
                  <a16:creationId xmlns:a16="http://schemas.microsoft.com/office/drawing/2014/main" id="{5CDEF24F-B20A-0007-873B-E182CA8E3EE9}"/>
                </a:ext>
              </a:extLst>
            </p:cNvPr>
            <p:cNvSpPr/>
            <p:nvPr/>
          </p:nvSpPr>
          <p:spPr>
            <a:xfrm>
              <a:off x="25899446" y="9673400"/>
              <a:ext cx="554330" cy="582896"/>
            </a:xfrm>
            <a:custGeom>
              <a:avLst/>
              <a:gdLst/>
              <a:ahLst/>
              <a:cxnLst/>
              <a:rect l="l" t="t" r="r" b="b"/>
              <a:pathLst>
                <a:path w="1871046" h="1871046">
                  <a:moveTo>
                    <a:pt x="0" y="0"/>
                  </a:moveTo>
                  <a:lnTo>
                    <a:pt x="1871046" y="0"/>
                  </a:lnTo>
                  <a:lnTo>
                    <a:pt x="1871046" y="1871046"/>
                  </a:lnTo>
                  <a:lnTo>
                    <a:pt x="0" y="1871046"/>
                  </a:lnTo>
                  <a:lnTo>
                    <a:pt x="0" y="0"/>
                  </a:lnTo>
                  <a:close/>
                </a:path>
              </a:pathLst>
            </a:custGeom>
            <a:blipFill>
              <a:blip r:embed="rId12"/>
              <a:stretch>
                <a:fillRect/>
              </a:stretch>
            </a:blipFill>
          </p:spPr>
        </p:sp>
        <p:grpSp>
          <p:nvGrpSpPr>
            <p:cNvPr id="16648" name="Group 10">
              <a:extLst>
                <a:ext uri="{FF2B5EF4-FFF2-40B4-BE49-F238E27FC236}">
                  <a16:creationId xmlns:a16="http://schemas.microsoft.com/office/drawing/2014/main" id="{6AF43EF9-F6E1-7A7F-8952-06ED8BF2222F}"/>
                </a:ext>
              </a:extLst>
            </p:cNvPr>
            <p:cNvGrpSpPr/>
            <p:nvPr/>
          </p:nvGrpSpPr>
          <p:grpSpPr>
            <a:xfrm>
              <a:off x="25249356" y="9673400"/>
              <a:ext cx="553303" cy="582896"/>
              <a:chOff x="0" y="0"/>
              <a:chExt cx="484322" cy="485221"/>
            </a:xfrm>
          </p:grpSpPr>
          <p:sp>
            <p:nvSpPr>
              <p:cNvPr id="16785" name="Freeform 11">
                <a:extLst>
                  <a:ext uri="{FF2B5EF4-FFF2-40B4-BE49-F238E27FC236}">
                    <a16:creationId xmlns:a16="http://schemas.microsoft.com/office/drawing/2014/main" id="{25ED5950-4338-E7C1-0DEC-38D1117AC0C7}"/>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786" name="TextBox 12">
                <a:extLst>
                  <a:ext uri="{FF2B5EF4-FFF2-40B4-BE49-F238E27FC236}">
                    <a16:creationId xmlns:a16="http://schemas.microsoft.com/office/drawing/2014/main" id="{24523940-DA53-0470-C4FE-9AECA0126C33}"/>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49" name="Group 13">
              <a:extLst>
                <a:ext uri="{FF2B5EF4-FFF2-40B4-BE49-F238E27FC236}">
                  <a16:creationId xmlns:a16="http://schemas.microsoft.com/office/drawing/2014/main" id="{374264F4-E32B-A8D1-F500-9931571A4652}"/>
                </a:ext>
              </a:extLst>
            </p:cNvPr>
            <p:cNvGrpSpPr/>
            <p:nvPr/>
          </p:nvGrpSpPr>
          <p:grpSpPr>
            <a:xfrm>
              <a:off x="25902312" y="9673668"/>
              <a:ext cx="553303" cy="582896"/>
              <a:chOff x="0" y="0"/>
              <a:chExt cx="484322" cy="485221"/>
            </a:xfrm>
          </p:grpSpPr>
          <p:sp>
            <p:nvSpPr>
              <p:cNvPr id="16783" name="Freeform 14">
                <a:extLst>
                  <a:ext uri="{FF2B5EF4-FFF2-40B4-BE49-F238E27FC236}">
                    <a16:creationId xmlns:a16="http://schemas.microsoft.com/office/drawing/2014/main" id="{A2923486-9B55-10CB-168D-19B529B5418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784" name="TextBox 15">
                <a:extLst>
                  <a:ext uri="{FF2B5EF4-FFF2-40B4-BE49-F238E27FC236}">
                    <a16:creationId xmlns:a16="http://schemas.microsoft.com/office/drawing/2014/main" id="{BD0DD65B-5830-2282-F7DE-188011C2293E}"/>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50" name="Group 16">
              <a:extLst>
                <a:ext uri="{FF2B5EF4-FFF2-40B4-BE49-F238E27FC236}">
                  <a16:creationId xmlns:a16="http://schemas.microsoft.com/office/drawing/2014/main" id="{3C715B5F-2428-437B-2AB5-9044B9411765}"/>
                </a:ext>
              </a:extLst>
            </p:cNvPr>
            <p:cNvGrpSpPr/>
            <p:nvPr/>
          </p:nvGrpSpPr>
          <p:grpSpPr>
            <a:xfrm>
              <a:off x="24622194" y="10418034"/>
              <a:ext cx="553303" cy="582896"/>
              <a:chOff x="0" y="0"/>
              <a:chExt cx="484322" cy="485221"/>
            </a:xfrm>
          </p:grpSpPr>
          <p:sp>
            <p:nvSpPr>
              <p:cNvPr id="16781" name="Freeform 17">
                <a:extLst>
                  <a:ext uri="{FF2B5EF4-FFF2-40B4-BE49-F238E27FC236}">
                    <a16:creationId xmlns:a16="http://schemas.microsoft.com/office/drawing/2014/main" id="{44AA212C-1968-6DB3-36C8-FC97BABA3C4E}"/>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782" name="TextBox 18">
                <a:extLst>
                  <a:ext uri="{FF2B5EF4-FFF2-40B4-BE49-F238E27FC236}">
                    <a16:creationId xmlns:a16="http://schemas.microsoft.com/office/drawing/2014/main" id="{7E990DC4-1260-9921-402E-8DAE0C3BF46E}"/>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51" name="Freeform 19">
              <a:extLst>
                <a:ext uri="{FF2B5EF4-FFF2-40B4-BE49-F238E27FC236}">
                  <a16:creationId xmlns:a16="http://schemas.microsoft.com/office/drawing/2014/main" id="{3971F724-E912-D8BB-5421-CADC1796BF05}"/>
                </a:ext>
              </a:extLst>
            </p:cNvPr>
            <p:cNvSpPr/>
            <p:nvPr/>
          </p:nvSpPr>
          <p:spPr>
            <a:xfrm>
              <a:off x="24596928" y="10390644"/>
              <a:ext cx="554330" cy="582896"/>
            </a:xfrm>
            <a:custGeom>
              <a:avLst/>
              <a:gdLst/>
              <a:ahLst/>
              <a:cxnLst/>
              <a:rect l="l" t="t" r="r" b="b"/>
              <a:pathLst>
                <a:path w="1871046" h="1871046">
                  <a:moveTo>
                    <a:pt x="0" y="0"/>
                  </a:moveTo>
                  <a:lnTo>
                    <a:pt x="1871045" y="0"/>
                  </a:lnTo>
                  <a:lnTo>
                    <a:pt x="1871045" y="1871045"/>
                  </a:lnTo>
                  <a:lnTo>
                    <a:pt x="0" y="1871045"/>
                  </a:lnTo>
                  <a:lnTo>
                    <a:pt x="0" y="0"/>
                  </a:lnTo>
                  <a:close/>
                </a:path>
              </a:pathLst>
            </a:custGeom>
            <a:blipFill>
              <a:blip r:embed="rId12"/>
              <a:stretch>
                <a:fillRect/>
              </a:stretch>
            </a:blipFill>
          </p:spPr>
        </p:sp>
        <p:grpSp>
          <p:nvGrpSpPr>
            <p:cNvPr id="16652" name="Group 20">
              <a:extLst>
                <a:ext uri="{FF2B5EF4-FFF2-40B4-BE49-F238E27FC236}">
                  <a16:creationId xmlns:a16="http://schemas.microsoft.com/office/drawing/2014/main" id="{F6329704-812E-5298-53BA-CF248A09E562}"/>
                </a:ext>
              </a:extLst>
            </p:cNvPr>
            <p:cNvGrpSpPr/>
            <p:nvPr/>
          </p:nvGrpSpPr>
          <p:grpSpPr>
            <a:xfrm>
              <a:off x="25272648" y="10415021"/>
              <a:ext cx="553303" cy="582896"/>
              <a:chOff x="0" y="0"/>
              <a:chExt cx="484322" cy="485221"/>
            </a:xfrm>
          </p:grpSpPr>
          <p:sp>
            <p:nvSpPr>
              <p:cNvPr id="16779" name="Freeform 21">
                <a:extLst>
                  <a:ext uri="{FF2B5EF4-FFF2-40B4-BE49-F238E27FC236}">
                    <a16:creationId xmlns:a16="http://schemas.microsoft.com/office/drawing/2014/main" id="{72FFC1D9-9442-3A82-A439-6422CFE84F5E}"/>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780" name="TextBox 22">
                <a:extLst>
                  <a:ext uri="{FF2B5EF4-FFF2-40B4-BE49-F238E27FC236}">
                    <a16:creationId xmlns:a16="http://schemas.microsoft.com/office/drawing/2014/main" id="{1B8FE000-4407-1AC0-A235-5862D8F566D1}"/>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53" name="Freeform 23">
              <a:extLst>
                <a:ext uri="{FF2B5EF4-FFF2-40B4-BE49-F238E27FC236}">
                  <a16:creationId xmlns:a16="http://schemas.microsoft.com/office/drawing/2014/main" id="{1103F507-C00D-FA22-BD60-6EE7C364A417}"/>
                </a:ext>
              </a:extLst>
            </p:cNvPr>
            <p:cNvSpPr/>
            <p:nvPr/>
          </p:nvSpPr>
          <p:spPr>
            <a:xfrm>
              <a:off x="25250011" y="10390644"/>
              <a:ext cx="554330" cy="582896"/>
            </a:xfrm>
            <a:custGeom>
              <a:avLst/>
              <a:gdLst/>
              <a:ahLst/>
              <a:cxnLst/>
              <a:rect l="l" t="t" r="r" b="b"/>
              <a:pathLst>
                <a:path w="1871046" h="1871046">
                  <a:moveTo>
                    <a:pt x="0" y="0"/>
                  </a:moveTo>
                  <a:lnTo>
                    <a:pt x="1871046" y="0"/>
                  </a:lnTo>
                  <a:lnTo>
                    <a:pt x="1871046" y="1871045"/>
                  </a:lnTo>
                  <a:lnTo>
                    <a:pt x="0" y="1871045"/>
                  </a:lnTo>
                  <a:lnTo>
                    <a:pt x="0" y="0"/>
                  </a:lnTo>
                  <a:close/>
                </a:path>
              </a:pathLst>
            </a:custGeom>
            <a:blipFill>
              <a:blip r:embed="rId12"/>
              <a:stretch>
                <a:fillRect/>
              </a:stretch>
            </a:blipFill>
          </p:spPr>
        </p:sp>
        <p:grpSp>
          <p:nvGrpSpPr>
            <p:cNvPr id="16654" name="Group 24">
              <a:extLst>
                <a:ext uri="{FF2B5EF4-FFF2-40B4-BE49-F238E27FC236}">
                  <a16:creationId xmlns:a16="http://schemas.microsoft.com/office/drawing/2014/main" id="{FC801390-B434-FFBD-FD28-69781858A702}"/>
                </a:ext>
              </a:extLst>
            </p:cNvPr>
            <p:cNvGrpSpPr/>
            <p:nvPr/>
          </p:nvGrpSpPr>
          <p:grpSpPr>
            <a:xfrm>
              <a:off x="25926259" y="10418034"/>
              <a:ext cx="553303" cy="582896"/>
              <a:chOff x="0" y="0"/>
              <a:chExt cx="484322" cy="485221"/>
            </a:xfrm>
          </p:grpSpPr>
          <p:sp>
            <p:nvSpPr>
              <p:cNvPr id="16777" name="Freeform 25">
                <a:extLst>
                  <a:ext uri="{FF2B5EF4-FFF2-40B4-BE49-F238E27FC236}">
                    <a16:creationId xmlns:a16="http://schemas.microsoft.com/office/drawing/2014/main" id="{7401E39C-5139-1376-1370-A5746169CB46}"/>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778" name="TextBox 26">
                <a:extLst>
                  <a:ext uri="{FF2B5EF4-FFF2-40B4-BE49-F238E27FC236}">
                    <a16:creationId xmlns:a16="http://schemas.microsoft.com/office/drawing/2014/main" id="{7194CB3E-ABDC-F121-E148-00CF9F0B0325}"/>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55" name="Freeform 27">
              <a:extLst>
                <a:ext uri="{FF2B5EF4-FFF2-40B4-BE49-F238E27FC236}">
                  <a16:creationId xmlns:a16="http://schemas.microsoft.com/office/drawing/2014/main" id="{DD4DD55E-0D88-7737-3695-8E4B4F42D244}"/>
                </a:ext>
              </a:extLst>
            </p:cNvPr>
            <p:cNvSpPr/>
            <p:nvPr/>
          </p:nvSpPr>
          <p:spPr>
            <a:xfrm>
              <a:off x="25901783" y="10390644"/>
              <a:ext cx="554330" cy="582896"/>
            </a:xfrm>
            <a:custGeom>
              <a:avLst/>
              <a:gdLst/>
              <a:ahLst/>
              <a:cxnLst/>
              <a:rect l="l" t="t" r="r" b="b"/>
              <a:pathLst>
                <a:path w="1871046" h="1871046">
                  <a:moveTo>
                    <a:pt x="0" y="0"/>
                  </a:moveTo>
                  <a:lnTo>
                    <a:pt x="1871046" y="0"/>
                  </a:lnTo>
                  <a:lnTo>
                    <a:pt x="1871046" y="1871045"/>
                  </a:lnTo>
                  <a:lnTo>
                    <a:pt x="0" y="1871045"/>
                  </a:lnTo>
                  <a:lnTo>
                    <a:pt x="0" y="0"/>
                  </a:lnTo>
                  <a:close/>
                </a:path>
              </a:pathLst>
            </a:custGeom>
            <a:blipFill>
              <a:blip r:embed="rId12"/>
              <a:stretch>
                <a:fillRect/>
              </a:stretch>
            </a:blipFill>
          </p:spPr>
        </p:sp>
        <p:grpSp>
          <p:nvGrpSpPr>
            <p:cNvPr id="16656" name="Group 28">
              <a:extLst>
                <a:ext uri="{FF2B5EF4-FFF2-40B4-BE49-F238E27FC236}">
                  <a16:creationId xmlns:a16="http://schemas.microsoft.com/office/drawing/2014/main" id="{007ABE1C-D473-2ECA-BA6B-B8E86E5F78D8}"/>
                </a:ext>
              </a:extLst>
            </p:cNvPr>
            <p:cNvGrpSpPr/>
            <p:nvPr/>
          </p:nvGrpSpPr>
          <p:grpSpPr>
            <a:xfrm>
              <a:off x="25251694" y="10390644"/>
              <a:ext cx="553303" cy="582896"/>
              <a:chOff x="0" y="0"/>
              <a:chExt cx="484322" cy="485221"/>
            </a:xfrm>
          </p:grpSpPr>
          <p:sp>
            <p:nvSpPr>
              <p:cNvPr id="16775" name="Freeform 29">
                <a:extLst>
                  <a:ext uri="{FF2B5EF4-FFF2-40B4-BE49-F238E27FC236}">
                    <a16:creationId xmlns:a16="http://schemas.microsoft.com/office/drawing/2014/main" id="{B1FB1EAF-7377-4BC7-74CA-2A8EEC86F468}"/>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776" name="TextBox 30">
                <a:extLst>
                  <a:ext uri="{FF2B5EF4-FFF2-40B4-BE49-F238E27FC236}">
                    <a16:creationId xmlns:a16="http://schemas.microsoft.com/office/drawing/2014/main" id="{06FF8C63-37F1-B00C-6FA0-064D1BC2D84A}"/>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57" name="Group 31">
              <a:extLst>
                <a:ext uri="{FF2B5EF4-FFF2-40B4-BE49-F238E27FC236}">
                  <a16:creationId xmlns:a16="http://schemas.microsoft.com/office/drawing/2014/main" id="{9D0C8392-2C17-BD4C-7F5D-34913F08D098}"/>
                </a:ext>
              </a:extLst>
            </p:cNvPr>
            <p:cNvGrpSpPr/>
            <p:nvPr/>
          </p:nvGrpSpPr>
          <p:grpSpPr>
            <a:xfrm>
              <a:off x="24599266" y="10390912"/>
              <a:ext cx="553303" cy="582896"/>
              <a:chOff x="0" y="0"/>
              <a:chExt cx="484322" cy="485221"/>
            </a:xfrm>
          </p:grpSpPr>
          <p:sp>
            <p:nvSpPr>
              <p:cNvPr id="16773" name="Freeform 32">
                <a:extLst>
                  <a:ext uri="{FF2B5EF4-FFF2-40B4-BE49-F238E27FC236}">
                    <a16:creationId xmlns:a16="http://schemas.microsoft.com/office/drawing/2014/main" id="{6FDB5318-52E3-96F9-8FF9-5C93BD266DB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774" name="TextBox 33">
                <a:extLst>
                  <a:ext uri="{FF2B5EF4-FFF2-40B4-BE49-F238E27FC236}">
                    <a16:creationId xmlns:a16="http://schemas.microsoft.com/office/drawing/2014/main" id="{D10D6D93-BB69-5021-F396-B36D44DD1B85}"/>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58" name="Group 34">
              <a:extLst>
                <a:ext uri="{FF2B5EF4-FFF2-40B4-BE49-F238E27FC236}">
                  <a16:creationId xmlns:a16="http://schemas.microsoft.com/office/drawing/2014/main" id="{3FA0E372-CD9C-FD73-5535-6DA1A56D890A}"/>
                </a:ext>
              </a:extLst>
            </p:cNvPr>
            <p:cNvGrpSpPr/>
            <p:nvPr/>
          </p:nvGrpSpPr>
          <p:grpSpPr>
            <a:xfrm>
              <a:off x="25904649" y="10390912"/>
              <a:ext cx="553303" cy="582896"/>
              <a:chOff x="0" y="0"/>
              <a:chExt cx="484322" cy="485221"/>
            </a:xfrm>
          </p:grpSpPr>
          <p:sp>
            <p:nvSpPr>
              <p:cNvPr id="16771" name="Freeform 35">
                <a:extLst>
                  <a:ext uri="{FF2B5EF4-FFF2-40B4-BE49-F238E27FC236}">
                    <a16:creationId xmlns:a16="http://schemas.microsoft.com/office/drawing/2014/main" id="{F8B8AC21-8EC5-5D8F-C109-006F178F688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772" name="TextBox 36">
                <a:extLst>
                  <a:ext uri="{FF2B5EF4-FFF2-40B4-BE49-F238E27FC236}">
                    <a16:creationId xmlns:a16="http://schemas.microsoft.com/office/drawing/2014/main" id="{89446B07-C3A9-A26F-0567-6159C8407E6D}"/>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59" name="Group 37">
              <a:extLst>
                <a:ext uri="{FF2B5EF4-FFF2-40B4-BE49-F238E27FC236}">
                  <a16:creationId xmlns:a16="http://schemas.microsoft.com/office/drawing/2014/main" id="{BA783862-767C-58F7-EDB5-A6E8EF33B472}"/>
                </a:ext>
              </a:extLst>
            </p:cNvPr>
            <p:cNvGrpSpPr/>
            <p:nvPr/>
          </p:nvGrpSpPr>
          <p:grpSpPr>
            <a:xfrm>
              <a:off x="24619856" y="11135278"/>
              <a:ext cx="553303" cy="582896"/>
              <a:chOff x="0" y="0"/>
              <a:chExt cx="484322" cy="485221"/>
            </a:xfrm>
          </p:grpSpPr>
          <p:sp>
            <p:nvSpPr>
              <p:cNvPr id="16769" name="Freeform 38">
                <a:extLst>
                  <a:ext uri="{FF2B5EF4-FFF2-40B4-BE49-F238E27FC236}">
                    <a16:creationId xmlns:a16="http://schemas.microsoft.com/office/drawing/2014/main" id="{2F5DA0ED-47C1-CA37-D8D8-737B762629B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770" name="TextBox 39">
                <a:extLst>
                  <a:ext uri="{FF2B5EF4-FFF2-40B4-BE49-F238E27FC236}">
                    <a16:creationId xmlns:a16="http://schemas.microsoft.com/office/drawing/2014/main" id="{EE64BAE5-6AF4-DC2D-2DB0-AD8E1DB63F74}"/>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60" name="Freeform 40">
              <a:extLst>
                <a:ext uri="{FF2B5EF4-FFF2-40B4-BE49-F238E27FC236}">
                  <a16:creationId xmlns:a16="http://schemas.microsoft.com/office/drawing/2014/main" id="{07223CAA-0C0F-B37E-0127-CB01C6744149}"/>
                </a:ext>
              </a:extLst>
            </p:cNvPr>
            <p:cNvSpPr/>
            <p:nvPr/>
          </p:nvSpPr>
          <p:spPr>
            <a:xfrm>
              <a:off x="24594591" y="11107888"/>
              <a:ext cx="554330" cy="582896"/>
            </a:xfrm>
            <a:custGeom>
              <a:avLst/>
              <a:gdLst/>
              <a:ahLst/>
              <a:cxnLst/>
              <a:rect l="l" t="t" r="r" b="b"/>
              <a:pathLst>
                <a:path w="1871046" h="1871046">
                  <a:moveTo>
                    <a:pt x="0" y="0"/>
                  </a:moveTo>
                  <a:lnTo>
                    <a:pt x="1871046" y="0"/>
                  </a:lnTo>
                  <a:lnTo>
                    <a:pt x="1871046" y="1871045"/>
                  </a:lnTo>
                  <a:lnTo>
                    <a:pt x="0" y="1871045"/>
                  </a:lnTo>
                  <a:lnTo>
                    <a:pt x="0" y="0"/>
                  </a:lnTo>
                  <a:close/>
                </a:path>
              </a:pathLst>
            </a:custGeom>
            <a:blipFill>
              <a:blip r:embed="rId12"/>
              <a:stretch>
                <a:fillRect/>
              </a:stretch>
            </a:blipFill>
          </p:spPr>
        </p:sp>
        <p:grpSp>
          <p:nvGrpSpPr>
            <p:cNvPr id="16661" name="Group 41">
              <a:extLst>
                <a:ext uri="{FF2B5EF4-FFF2-40B4-BE49-F238E27FC236}">
                  <a16:creationId xmlns:a16="http://schemas.microsoft.com/office/drawing/2014/main" id="{B737BD2B-D01B-B797-41B5-DBF4CC1DF756}"/>
                </a:ext>
              </a:extLst>
            </p:cNvPr>
            <p:cNvGrpSpPr/>
            <p:nvPr/>
          </p:nvGrpSpPr>
          <p:grpSpPr>
            <a:xfrm>
              <a:off x="25270310" y="11132265"/>
              <a:ext cx="553303" cy="582896"/>
              <a:chOff x="0" y="0"/>
              <a:chExt cx="484322" cy="485221"/>
            </a:xfrm>
          </p:grpSpPr>
          <p:sp>
            <p:nvSpPr>
              <p:cNvPr id="16767" name="Freeform 42">
                <a:extLst>
                  <a:ext uri="{FF2B5EF4-FFF2-40B4-BE49-F238E27FC236}">
                    <a16:creationId xmlns:a16="http://schemas.microsoft.com/office/drawing/2014/main" id="{525919C6-7FEA-64CA-5483-93CB02478CB3}"/>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768" name="TextBox 43">
                <a:extLst>
                  <a:ext uri="{FF2B5EF4-FFF2-40B4-BE49-F238E27FC236}">
                    <a16:creationId xmlns:a16="http://schemas.microsoft.com/office/drawing/2014/main" id="{CDDA5120-E14F-639A-E5C1-12ADAA49EC87}"/>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62" name="Freeform 44">
              <a:extLst>
                <a:ext uri="{FF2B5EF4-FFF2-40B4-BE49-F238E27FC236}">
                  <a16:creationId xmlns:a16="http://schemas.microsoft.com/office/drawing/2014/main" id="{38647B60-6687-C030-E041-A63A40398126}"/>
                </a:ext>
              </a:extLst>
            </p:cNvPr>
            <p:cNvSpPr/>
            <p:nvPr/>
          </p:nvSpPr>
          <p:spPr>
            <a:xfrm>
              <a:off x="25247673" y="11107888"/>
              <a:ext cx="554330" cy="582896"/>
            </a:xfrm>
            <a:custGeom>
              <a:avLst/>
              <a:gdLst/>
              <a:ahLst/>
              <a:cxnLst/>
              <a:rect l="l" t="t" r="r" b="b"/>
              <a:pathLst>
                <a:path w="1871046" h="1871046">
                  <a:moveTo>
                    <a:pt x="0" y="0"/>
                  </a:moveTo>
                  <a:lnTo>
                    <a:pt x="1871045" y="0"/>
                  </a:lnTo>
                  <a:lnTo>
                    <a:pt x="1871045" y="1871045"/>
                  </a:lnTo>
                  <a:lnTo>
                    <a:pt x="0" y="1871045"/>
                  </a:lnTo>
                  <a:lnTo>
                    <a:pt x="0" y="0"/>
                  </a:lnTo>
                  <a:close/>
                </a:path>
              </a:pathLst>
            </a:custGeom>
            <a:blipFill>
              <a:blip r:embed="rId12"/>
              <a:stretch>
                <a:fillRect/>
              </a:stretch>
            </a:blipFill>
          </p:spPr>
        </p:sp>
        <p:grpSp>
          <p:nvGrpSpPr>
            <p:cNvPr id="16663" name="Group 45">
              <a:extLst>
                <a:ext uri="{FF2B5EF4-FFF2-40B4-BE49-F238E27FC236}">
                  <a16:creationId xmlns:a16="http://schemas.microsoft.com/office/drawing/2014/main" id="{6951516B-D812-533A-2FFA-CE1CACB71287}"/>
                </a:ext>
              </a:extLst>
            </p:cNvPr>
            <p:cNvGrpSpPr/>
            <p:nvPr/>
          </p:nvGrpSpPr>
          <p:grpSpPr>
            <a:xfrm>
              <a:off x="25923921" y="11135278"/>
              <a:ext cx="553303" cy="582896"/>
              <a:chOff x="0" y="0"/>
              <a:chExt cx="484322" cy="485221"/>
            </a:xfrm>
          </p:grpSpPr>
          <p:sp>
            <p:nvSpPr>
              <p:cNvPr id="16765" name="Freeform 46">
                <a:extLst>
                  <a:ext uri="{FF2B5EF4-FFF2-40B4-BE49-F238E27FC236}">
                    <a16:creationId xmlns:a16="http://schemas.microsoft.com/office/drawing/2014/main" id="{78D56B76-2793-84D5-98D6-315826111F2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766" name="TextBox 47">
                <a:extLst>
                  <a:ext uri="{FF2B5EF4-FFF2-40B4-BE49-F238E27FC236}">
                    <a16:creationId xmlns:a16="http://schemas.microsoft.com/office/drawing/2014/main" id="{0081B47F-3FFE-B286-11EF-EE915E6AADC3}"/>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64" name="Freeform 48">
              <a:extLst>
                <a:ext uri="{FF2B5EF4-FFF2-40B4-BE49-F238E27FC236}">
                  <a16:creationId xmlns:a16="http://schemas.microsoft.com/office/drawing/2014/main" id="{6357A89F-4CC4-70F2-246F-F6A3B1F62D0C}"/>
                </a:ext>
              </a:extLst>
            </p:cNvPr>
            <p:cNvSpPr/>
            <p:nvPr/>
          </p:nvSpPr>
          <p:spPr>
            <a:xfrm>
              <a:off x="25899446" y="11107888"/>
              <a:ext cx="554330" cy="582896"/>
            </a:xfrm>
            <a:custGeom>
              <a:avLst/>
              <a:gdLst/>
              <a:ahLst/>
              <a:cxnLst/>
              <a:rect l="l" t="t" r="r" b="b"/>
              <a:pathLst>
                <a:path w="1871046" h="1871046">
                  <a:moveTo>
                    <a:pt x="0" y="0"/>
                  </a:moveTo>
                  <a:lnTo>
                    <a:pt x="1871046" y="0"/>
                  </a:lnTo>
                  <a:lnTo>
                    <a:pt x="1871046" y="1871045"/>
                  </a:lnTo>
                  <a:lnTo>
                    <a:pt x="0" y="1871045"/>
                  </a:lnTo>
                  <a:lnTo>
                    <a:pt x="0" y="0"/>
                  </a:lnTo>
                  <a:close/>
                </a:path>
              </a:pathLst>
            </a:custGeom>
            <a:blipFill>
              <a:blip r:embed="rId12"/>
              <a:stretch>
                <a:fillRect/>
              </a:stretch>
            </a:blipFill>
          </p:spPr>
        </p:sp>
        <p:grpSp>
          <p:nvGrpSpPr>
            <p:cNvPr id="16665" name="Group 49">
              <a:extLst>
                <a:ext uri="{FF2B5EF4-FFF2-40B4-BE49-F238E27FC236}">
                  <a16:creationId xmlns:a16="http://schemas.microsoft.com/office/drawing/2014/main" id="{161DABDB-14B6-6886-B3FE-91BF78414B7A}"/>
                </a:ext>
              </a:extLst>
            </p:cNvPr>
            <p:cNvGrpSpPr/>
            <p:nvPr/>
          </p:nvGrpSpPr>
          <p:grpSpPr>
            <a:xfrm>
              <a:off x="25249356" y="11107888"/>
              <a:ext cx="553303" cy="582896"/>
              <a:chOff x="0" y="0"/>
              <a:chExt cx="484322" cy="485221"/>
            </a:xfrm>
          </p:grpSpPr>
          <p:sp>
            <p:nvSpPr>
              <p:cNvPr id="16763" name="Freeform 50">
                <a:extLst>
                  <a:ext uri="{FF2B5EF4-FFF2-40B4-BE49-F238E27FC236}">
                    <a16:creationId xmlns:a16="http://schemas.microsoft.com/office/drawing/2014/main" id="{71B8142D-2B04-F57D-B055-BFD28E24553B}"/>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764" name="TextBox 51">
                <a:extLst>
                  <a:ext uri="{FF2B5EF4-FFF2-40B4-BE49-F238E27FC236}">
                    <a16:creationId xmlns:a16="http://schemas.microsoft.com/office/drawing/2014/main" id="{21EEC9E8-F44E-9E7D-17BE-AA6A9918F059}"/>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66" name="Group 52">
              <a:extLst>
                <a:ext uri="{FF2B5EF4-FFF2-40B4-BE49-F238E27FC236}">
                  <a16:creationId xmlns:a16="http://schemas.microsoft.com/office/drawing/2014/main" id="{30304069-6869-D770-F60D-D53578BDC1EA}"/>
                </a:ext>
              </a:extLst>
            </p:cNvPr>
            <p:cNvGrpSpPr/>
            <p:nvPr/>
          </p:nvGrpSpPr>
          <p:grpSpPr>
            <a:xfrm>
              <a:off x="24596928" y="11108155"/>
              <a:ext cx="553303" cy="582896"/>
              <a:chOff x="0" y="0"/>
              <a:chExt cx="484322" cy="485221"/>
            </a:xfrm>
          </p:grpSpPr>
          <p:sp>
            <p:nvSpPr>
              <p:cNvPr id="16761" name="Freeform 53">
                <a:extLst>
                  <a:ext uri="{FF2B5EF4-FFF2-40B4-BE49-F238E27FC236}">
                    <a16:creationId xmlns:a16="http://schemas.microsoft.com/office/drawing/2014/main" id="{0FCD5A5F-9915-E2F8-AAD1-653336496F7F}"/>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762" name="TextBox 54">
                <a:extLst>
                  <a:ext uri="{FF2B5EF4-FFF2-40B4-BE49-F238E27FC236}">
                    <a16:creationId xmlns:a16="http://schemas.microsoft.com/office/drawing/2014/main" id="{93D14E40-063E-CC85-CAAE-D14D505C49A9}"/>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grpSp>
          <p:nvGrpSpPr>
            <p:cNvPr id="16667" name="Group 55">
              <a:extLst>
                <a:ext uri="{FF2B5EF4-FFF2-40B4-BE49-F238E27FC236}">
                  <a16:creationId xmlns:a16="http://schemas.microsoft.com/office/drawing/2014/main" id="{CA9D4DBB-85CF-E4C0-5461-C76E6B8AAB95}"/>
                </a:ext>
              </a:extLst>
            </p:cNvPr>
            <p:cNvGrpSpPr/>
            <p:nvPr/>
          </p:nvGrpSpPr>
          <p:grpSpPr>
            <a:xfrm>
              <a:off x="25902312" y="11108155"/>
              <a:ext cx="553303" cy="582896"/>
              <a:chOff x="0" y="0"/>
              <a:chExt cx="484322" cy="485221"/>
            </a:xfrm>
          </p:grpSpPr>
          <p:sp>
            <p:nvSpPr>
              <p:cNvPr id="16759" name="Freeform 56">
                <a:extLst>
                  <a:ext uri="{FF2B5EF4-FFF2-40B4-BE49-F238E27FC236}">
                    <a16:creationId xmlns:a16="http://schemas.microsoft.com/office/drawing/2014/main" id="{02AF5B6E-E022-84BA-B9A1-B8B14910298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760" name="TextBox 57">
                <a:extLst>
                  <a:ext uri="{FF2B5EF4-FFF2-40B4-BE49-F238E27FC236}">
                    <a16:creationId xmlns:a16="http://schemas.microsoft.com/office/drawing/2014/main" id="{9D3B8EDD-E9F3-0748-DA9A-2753CDFD0291}"/>
                  </a:ext>
                </a:extLst>
              </p:cNvPr>
              <p:cNvSpPr txBox="1"/>
              <p:nvPr/>
            </p:nvSpPr>
            <p:spPr>
              <a:xfrm>
                <a:off x="0" y="-38100"/>
                <a:ext cx="812800" cy="850900"/>
              </a:xfrm>
              <a:prstGeom prst="rect">
                <a:avLst/>
              </a:prstGeom>
            </p:spPr>
            <p:txBody>
              <a:bodyPr lIns="51592" tIns="51592" rIns="51592" bIns="51592" rtlCol="0" anchor="ctr"/>
              <a:lstStyle/>
              <a:p>
                <a:pPr algn="ctr">
                  <a:spcBef>
                    <a:spcPct val="0"/>
                  </a:spcBef>
                </a:pPr>
                <a:endParaRPr sz="3400">
                  <a:latin typeface="Georgia" panose="02040502050405020303" pitchFamily="18" charset="0"/>
                </a:endParaRPr>
              </a:p>
            </p:txBody>
          </p:sp>
        </p:grpSp>
        <p:sp>
          <p:nvSpPr>
            <p:cNvPr id="16668" name="Freeform 58">
              <a:extLst>
                <a:ext uri="{FF2B5EF4-FFF2-40B4-BE49-F238E27FC236}">
                  <a16:creationId xmlns:a16="http://schemas.microsoft.com/office/drawing/2014/main" id="{A638273F-1A7F-E643-F4B8-7874CDCA7D48}"/>
                </a:ext>
              </a:extLst>
            </p:cNvPr>
            <p:cNvSpPr/>
            <p:nvPr/>
          </p:nvSpPr>
          <p:spPr>
            <a:xfrm>
              <a:off x="25264454" y="9892948"/>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669" name="Freeform 59">
              <a:extLst>
                <a:ext uri="{FF2B5EF4-FFF2-40B4-BE49-F238E27FC236}">
                  <a16:creationId xmlns:a16="http://schemas.microsoft.com/office/drawing/2014/main" id="{43EEC148-0A93-9B69-CBA7-C5DBBB34EEB0}"/>
                </a:ext>
              </a:extLst>
            </p:cNvPr>
            <p:cNvSpPr/>
            <p:nvPr/>
          </p:nvSpPr>
          <p:spPr>
            <a:xfrm>
              <a:off x="25635231" y="9878917"/>
              <a:ext cx="176399" cy="197711"/>
            </a:xfrm>
            <a:custGeom>
              <a:avLst/>
              <a:gdLst/>
              <a:ahLst/>
              <a:cxnLst/>
              <a:rect l="l" t="t" r="r" b="b"/>
              <a:pathLst>
                <a:path w="595403" h="634635">
                  <a:moveTo>
                    <a:pt x="0" y="0"/>
                  </a:moveTo>
                  <a:lnTo>
                    <a:pt x="595404" y="0"/>
                  </a:lnTo>
                  <a:lnTo>
                    <a:pt x="595404" y="634636"/>
                  </a:lnTo>
                  <a:lnTo>
                    <a:pt x="0" y="63463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670" name="Freeform 60">
              <a:extLst>
                <a:ext uri="{FF2B5EF4-FFF2-40B4-BE49-F238E27FC236}">
                  <a16:creationId xmlns:a16="http://schemas.microsoft.com/office/drawing/2014/main" id="{180D0E06-B244-106C-94B0-5FE213A5CD73}"/>
                </a:ext>
              </a:extLst>
            </p:cNvPr>
            <p:cNvSpPr/>
            <p:nvPr/>
          </p:nvSpPr>
          <p:spPr>
            <a:xfrm>
              <a:off x="25570148" y="9738000"/>
              <a:ext cx="147119" cy="140918"/>
            </a:xfrm>
            <a:custGeom>
              <a:avLst/>
              <a:gdLst/>
              <a:ahLst/>
              <a:cxnLst/>
              <a:rect l="l" t="t" r="r" b="b"/>
              <a:pathLst>
                <a:path w="496574" h="452334">
                  <a:moveTo>
                    <a:pt x="0" y="0"/>
                  </a:moveTo>
                  <a:lnTo>
                    <a:pt x="496574" y="0"/>
                  </a:lnTo>
                  <a:lnTo>
                    <a:pt x="496574" y="452333"/>
                  </a:lnTo>
                  <a:lnTo>
                    <a:pt x="0" y="45233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671" name="Freeform 61">
              <a:extLst>
                <a:ext uri="{FF2B5EF4-FFF2-40B4-BE49-F238E27FC236}">
                  <a16:creationId xmlns:a16="http://schemas.microsoft.com/office/drawing/2014/main" id="{99AECA7E-97B5-B0BF-6CFE-31078DB6A4B2}"/>
                </a:ext>
              </a:extLst>
            </p:cNvPr>
            <p:cNvSpPr/>
            <p:nvPr/>
          </p:nvSpPr>
          <p:spPr>
            <a:xfrm>
              <a:off x="25418719" y="9853098"/>
              <a:ext cx="184945" cy="197711"/>
            </a:xfrm>
            <a:custGeom>
              <a:avLst/>
              <a:gdLst/>
              <a:ahLst/>
              <a:cxnLst/>
              <a:rect l="l" t="t" r="r" b="b"/>
              <a:pathLst>
                <a:path w="624250" h="634635">
                  <a:moveTo>
                    <a:pt x="0" y="0"/>
                  </a:moveTo>
                  <a:lnTo>
                    <a:pt x="624251" y="0"/>
                  </a:lnTo>
                  <a:lnTo>
                    <a:pt x="624251"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672" name="Freeform 62">
              <a:extLst>
                <a:ext uri="{FF2B5EF4-FFF2-40B4-BE49-F238E27FC236}">
                  <a16:creationId xmlns:a16="http://schemas.microsoft.com/office/drawing/2014/main" id="{8258C232-2B08-4112-112F-DB0F20C74C47}"/>
                </a:ext>
              </a:extLst>
            </p:cNvPr>
            <p:cNvSpPr/>
            <p:nvPr/>
          </p:nvSpPr>
          <p:spPr>
            <a:xfrm>
              <a:off x="25326317" y="10021968"/>
              <a:ext cx="113677" cy="109320"/>
            </a:xfrm>
            <a:custGeom>
              <a:avLst/>
              <a:gdLst/>
              <a:ahLst/>
              <a:cxnLst/>
              <a:rect l="l" t="t" r="r" b="b"/>
              <a:pathLst>
                <a:path w="383698" h="350909">
                  <a:moveTo>
                    <a:pt x="0" y="0"/>
                  </a:moveTo>
                  <a:lnTo>
                    <a:pt x="383698" y="0"/>
                  </a:lnTo>
                  <a:lnTo>
                    <a:pt x="383698"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673" name="Freeform 63">
              <a:extLst>
                <a:ext uri="{FF2B5EF4-FFF2-40B4-BE49-F238E27FC236}">
                  <a16:creationId xmlns:a16="http://schemas.microsoft.com/office/drawing/2014/main" id="{D2B93FE4-5982-57D3-E130-9AC16939CBD5}"/>
                </a:ext>
              </a:extLst>
            </p:cNvPr>
            <p:cNvSpPr/>
            <p:nvPr/>
          </p:nvSpPr>
          <p:spPr>
            <a:xfrm>
              <a:off x="25463544" y="9716533"/>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674" name="Freeform 64">
              <a:extLst>
                <a:ext uri="{FF2B5EF4-FFF2-40B4-BE49-F238E27FC236}">
                  <a16:creationId xmlns:a16="http://schemas.microsoft.com/office/drawing/2014/main" id="{2D9C2AA2-07C3-80D2-9500-F9C322FB4D92}"/>
                </a:ext>
              </a:extLst>
            </p:cNvPr>
            <p:cNvSpPr/>
            <p:nvPr/>
          </p:nvSpPr>
          <p:spPr>
            <a:xfrm>
              <a:off x="25457890" y="10076628"/>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675" name="Freeform 65">
              <a:extLst>
                <a:ext uri="{FF2B5EF4-FFF2-40B4-BE49-F238E27FC236}">
                  <a16:creationId xmlns:a16="http://schemas.microsoft.com/office/drawing/2014/main" id="{3E7D10D5-B977-36A1-9D35-DCB3BDF044CF}"/>
                </a:ext>
              </a:extLst>
            </p:cNvPr>
            <p:cNvSpPr/>
            <p:nvPr/>
          </p:nvSpPr>
          <p:spPr>
            <a:xfrm>
              <a:off x="25354178" y="9766636"/>
              <a:ext cx="85817" cy="100064"/>
            </a:xfrm>
            <a:custGeom>
              <a:avLst/>
              <a:gdLst/>
              <a:ahLst/>
              <a:cxnLst/>
              <a:rect l="l" t="t" r="r" b="b"/>
              <a:pathLst>
                <a:path w="289660" h="321195">
                  <a:moveTo>
                    <a:pt x="0" y="0"/>
                  </a:moveTo>
                  <a:lnTo>
                    <a:pt x="289660" y="0"/>
                  </a:lnTo>
                  <a:lnTo>
                    <a:pt x="289660" y="321196"/>
                  </a:lnTo>
                  <a:lnTo>
                    <a:pt x="0" y="32119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676" name="Freeform 66">
              <a:extLst>
                <a:ext uri="{FF2B5EF4-FFF2-40B4-BE49-F238E27FC236}">
                  <a16:creationId xmlns:a16="http://schemas.microsoft.com/office/drawing/2014/main" id="{2766B2AF-F332-8190-90A7-4A2436D52068}"/>
                </a:ext>
              </a:extLst>
            </p:cNvPr>
            <p:cNvSpPr/>
            <p:nvPr/>
          </p:nvSpPr>
          <p:spPr>
            <a:xfrm>
              <a:off x="25570148" y="10029898"/>
              <a:ext cx="171444" cy="152418"/>
            </a:xfrm>
            <a:custGeom>
              <a:avLst/>
              <a:gdLst/>
              <a:ahLst/>
              <a:cxnLst/>
              <a:rect l="l" t="t" r="r" b="b"/>
              <a:pathLst>
                <a:path w="578679" h="489247">
                  <a:moveTo>
                    <a:pt x="0" y="0"/>
                  </a:moveTo>
                  <a:lnTo>
                    <a:pt x="578679" y="0"/>
                  </a:lnTo>
                  <a:lnTo>
                    <a:pt x="578679"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677" name="Freeform 67">
              <a:extLst>
                <a:ext uri="{FF2B5EF4-FFF2-40B4-BE49-F238E27FC236}">
                  <a16:creationId xmlns:a16="http://schemas.microsoft.com/office/drawing/2014/main" id="{7F8FFF3A-9651-5458-62F5-6F0E797DF919}"/>
                </a:ext>
              </a:extLst>
            </p:cNvPr>
            <p:cNvSpPr/>
            <p:nvPr/>
          </p:nvSpPr>
          <p:spPr>
            <a:xfrm>
              <a:off x="25932385" y="9892948"/>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678" name="Freeform 68">
              <a:extLst>
                <a:ext uri="{FF2B5EF4-FFF2-40B4-BE49-F238E27FC236}">
                  <a16:creationId xmlns:a16="http://schemas.microsoft.com/office/drawing/2014/main" id="{C81378C0-AC13-12F3-31F9-39B3B74A9230}"/>
                </a:ext>
              </a:extLst>
            </p:cNvPr>
            <p:cNvSpPr/>
            <p:nvPr/>
          </p:nvSpPr>
          <p:spPr>
            <a:xfrm>
              <a:off x="26303163" y="9878917"/>
              <a:ext cx="176399" cy="197711"/>
            </a:xfrm>
            <a:custGeom>
              <a:avLst/>
              <a:gdLst/>
              <a:ahLst/>
              <a:cxnLst/>
              <a:rect l="l" t="t" r="r" b="b"/>
              <a:pathLst>
                <a:path w="595403" h="634635">
                  <a:moveTo>
                    <a:pt x="0" y="0"/>
                  </a:moveTo>
                  <a:lnTo>
                    <a:pt x="595403" y="0"/>
                  </a:lnTo>
                  <a:lnTo>
                    <a:pt x="595403" y="634636"/>
                  </a:lnTo>
                  <a:lnTo>
                    <a:pt x="0" y="63463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679" name="Freeform 69">
              <a:extLst>
                <a:ext uri="{FF2B5EF4-FFF2-40B4-BE49-F238E27FC236}">
                  <a16:creationId xmlns:a16="http://schemas.microsoft.com/office/drawing/2014/main" id="{AAB4D3C7-11FE-6495-7886-84355684EA12}"/>
                </a:ext>
              </a:extLst>
            </p:cNvPr>
            <p:cNvSpPr/>
            <p:nvPr/>
          </p:nvSpPr>
          <p:spPr>
            <a:xfrm>
              <a:off x="26238079" y="9738000"/>
              <a:ext cx="147119" cy="140918"/>
            </a:xfrm>
            <a:custGeom>
              <a:avLst/>
              <a:gdLst/>
              <a:ahLst/>
              <a:cxnLst/>
              <a:rect l="l" t="t" r="r" b="b"/>
              <a:pathLst>
                <a:path w="496574" h="452334">
                  <a:moveTo>
                    <a:pt x="0" y="0"/>
                  </a:moveTo>
                  <a:lnTo>
                    <a:pt x="496573" y="0"/>
                  </a:lnTo>
                  <a:lnTo>
                    <a:pt x="496573" y="452333"/>
                  </a:lnTo>
                  <a:lnTo>
                    <a:pt x="0" y="45233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680" name="Freeform 70">
              <a:extLst>
                <a:ext uri="{FF2B5EF4-FFF2-40B4-BE49-F238E27FC236}">
                  <a16:creationId xmlns:a16="http://schemas.microsoft.com/office/drawing/2014/main" id="{C1BC1621-DA6D-E494-062D-3C1AA87A3EAD}"/>
                </a:ext>
              </a:extLst>
            </p:cNvPr>
            <p:cNvSpPr/>
            <p:nvPr/>
          </p:nvSpPr>
          <p:spPr>
            <a:xfrm>
              <a:off x="26086651" y="9853098"/>
              <a:ext cx="184945" cy="197711"/>
            </a:xfrm>
            <a:custGeom>
              <a:avLst/>
              <a:gdLst/>
              <a:ahLst/>
              <a:cxnLst/>
              <a:rect l="l" t="t" r="r" b="b"/>
              <a:pathLst>
                <a:path w="624250" h="634635">
                  <a:moveTo>
                    <a:pt x="0" y="0"/>
                  </a:moveTo>
                  <a:lnTo>
                    <a:pt x="624250" y="0"/>
                  </a:lnTo>
                  <a:lnTo>
                    <a:pt x="624250"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681" name="Freeform 71">
              <a:extLst>
                <a:ext uri="{FF2B5EF4-FFF2-40B4-BE49-F238E27FC236}">
                  <a16:creationId xmlns:a16="http://schemas.microsoft.com/office/drawing/2014/main" id="{8D815EEA-2E30-2D26-27B0-AAA517FF5BB2}"/>
                </a:ext>
              </a:extLst>
            </p:cNvPr>
            <p:cNvSpPr/>
            <p:nvPr/>
          </p:nvSpPr>
          <p:spPr>
            <a:xfrm>
              <a:off x="25994249" y="10021968"/>
              <a:ext cx="113677" cy="109320"/>
            </a:xfrm>
            <a:custGeom>
              <a:avLst/>
              <a:gdLst/>
              <a:ahLst/>
              <a:cxnLst/>
              <a:rect l="l" t="t" r="r" b="b"/>
              <a:pathLst>
                <a:path w="383698" h="350909">
                  <a:moveTo>
                    <a:pt x="0" y="0"/>
                  </a:moveTo>
                  <a:lnTo>
                    <a:pt x="383697" y="0"/>
                  </a:lnTo>
                  <a:lnTo>
                    <a:pt x="383697"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682" name="Freeform 72">
              <a:extLst>
                <a:ext uri="{FF2B5EF4-FFF2-40B4-BE49-F238E27FC236}">
                  <a16:creationId xmlns:a16="http://schemas.microsoft.com/office/drawing/2014/main" id="{A5ECB3F0-F7AB-369A-9BEA-537356EC6BB0}"/>
                </a:ext>
              </a:extLst>
            </p:cNvPr>
            <p:cNvSpPr/>
            <p:nvPr/>
          </p:nvSpPr>
          <p:spPr>
            <a:xfrm>
              <a:off x="26131475" y="9716533"/>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683" name="Freeform 73">
              <a:extLst>
                <a:ext uri="{FF2B5EF4-FFF2-40B4-BE49-F238E27FC236}">
                  <a16:creationId xmlns:a16="http://schemas.microsoft.com/office/drawing/2014/main" id="{A9EA9396-608C-EDA9-8A10-3FECACDA5253}"/>
                </a:ext>
              </a:extLst>
            </p:cNvPr>
            <p:cNvSpPr/>
            <p:nvPr/>
          </p:nvSpPr>
          <p:spPr>
            <a:xfrm>
              <a:off x="26125821" y="10076628"/>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684" name="Freeform 74">
              <a:extLst>
                <a:ext uri="{FF2B5EF4-FFF2-40B4-BE49-F238E27FC236}">
                  <a16:creationId xmlns:a16="http://schemas.microsoft.com/office/drawing/2014/main" id="{5E86B0AC-7860-2A96-7934-82C61F735E65}"/>
                </a:ext>
              </a:extLst>
            </p:cNvPr>
            <p:cNvSpPr/>
            <p:nvPr/>
          </p:nvSpPr>
          <p:spPr>
            <a:xfrm>
              <a:off x="26022110" y="9766636"/>
              <a:ext cx="85817" cy="100064"/>
            </a:xfrm>
            <a:custGeom>
              <a:avLst/>
              <a:gdLst/>
              <a:ahLst/>
              <a:cxnLst/>
              <a:rect l="l" t="t" r="r" b="b"/>
              <a:pathLst>
                <a:path w="289660" h="321195">
                  <a:moveTo>
                    <a:pt x="0" y="0"/>
                  </a:moveTo>
                  <a:lnTo>
                    <a:pt x="289659" y="0"/>
                  </a:lnTo>
                  <a:lnTo>
                    <a:pt x="289659" y="321196"/>
                  </a:lnTo>
                  <a:lnTo>
                    <a:pt x="0" y="32119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685" name="Freeform 75">
              <a:extLst>
                <a:ext uri="{FF2B5EF4-FFF2-40B4-BE49-F238E27FC236}">
                  <a16:creationId xmlns:a16="http://schemas.microsoft.com/office/drawing/2014/main" id="{739A0265-8F41-C93C-FBD3-07E6622B3504}"/>
                </a:ext>
              </a:extLst>
            </p:cNvPr>
            <p:cNvSpPr/>
            <p:nvPr/>
          </p:nvSpPr>
          <p:spPr>
            <a:xfrm>
              <a:off x="26238079" y="10029898"/>
              <a:ext cx="171444" cy="152418"/>
            </a:xfrm>
            <a:custGeom>
              <a:avLst/>
              <a:gdLst/>
              <a:ahLst/>
              <a:cxnLst/>
              <a:rect l="l" t="t" r="r" b="b"/>
              <a:pathLst>
                <a:path w="578679" h="489247">
                  <a:moveTo>
                    <a:pt x="0" y="0"/>
                  </a:moveTo>
                  <a:lnTo>
                    <a:pt x="578678" y="0"/>
                  </a:lnTo>
                  <a:lnTo>
                    <a:pt x="578678"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686" name="Freeform 76">
              <a:extLst>
                <a:ext uri="{FF2B5EF4-FFF2-40B4-BE49-F238E27FC236}">
                  <a16:creationId xmlns:a16="http://schemas.microsoft.com/office/drawing/2014/main" id="{7EF31B66-4C43-DF4C-AFCA-F8D29A775A51}"/>
                </a:ext>
              </a:extLst>
            </p:cNvPr>
            <p:cNvSpPr/>
            <p:nvPr/>
          </p:nvSpPr>
          <p:spPr>
            <a:xfrm>
              <a:off x="24596039" y="10639311"/>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687" name="Freeform 77">
              <a:extLst>
                <a:ext uri="{FF2B5EF4-FFF2-40B4-BE49-F238E27FC236}">
                  <a16:creationId xmlns:a16="http://schemas.microsoft.com/office/drawing/2014/main" id="{CD30C86A-26EC-BE03-1FEF-CD3363159104}"/>
                </a:ext>
              </a:extLst>
            </p:cNvPr>
            <p:cNvSpPr/>
            <p:nvPr/>
          </p:nvSpPr>
          <p:spPr>
            <a:xfrm>
              <a:off x="24966817" y="10625280"/>
              <a:ext cx="176399" cy="197711"/>
            </a:xfrm>
            <a:custGeom>
              <a:avLst/>
              <a:gdLst/>
              <a:ahLst/>
              <a:cxnLst/>
              <a:rect l="l" t="t" r="r" b="b"/>
              <a:pathLst>
                <a:path w="595403" h="634635">
                  <a:moveTo>
                    <a:pt x="0" y="0"/>
                  </a:moveTo>
                  <a:lnTo>
                    <a:pt x="595403" y="0"/>
                  </a:lnTo>
                  <a:lnTo>
                    <a:pt x="595403" y="634636"/>
                  </a:lnTo>
                  <a:lnTo>
                    <a:pt x="0" y="63463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688" name="Freeform 78">
              <a:extLst>
                <a:ext uri="{FF2B5EF4-FFF2-40B4-BE49-F238E27FC236}">
                  <a16:creationId xmlns:a16="http://schemas.microsoft.com/office/drawing/2014/main" id="{C2483E11-AAA2-3B3C-1745-7A7EA45F88CE}"/>
                </a:ext>
              </a:extLst>
            </p:cNvPr>
            <p:cNvSpPr/>
            <p:nvPr/>
          </p:nvSpPr>
          <p:spPr>
            <a:xfrm>
              <a:off x="24901733" y="10484363"/>
              <a:ext cx="147119" cy="140918"/>
            </a:xfrm>
            <a:custGeom>
              <a:avLst/>
              <a:gdLst/>
              <a:ahLst/>
              <a:cxnLst/>
              <a:rect l="l" t="t" r="r" b="b"/>
              <a:pathLst>
                <a:path w="496574" h="452334">
                  <a:moveTo>
                    <a:pt x="0" y="0"/>
                  </a:moveTo>
                  <a:lnTo>
                    <a:pt x="496573" y="0"/>
                  </a:lnTo>
                  <a:lnTo>
                    <a:pt x="496573" y="452333"/>
                  </a:lnTo>
                  <a:lnTo>
                    <a:pt x="0" y="45233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689" name="Freeform 79">
              <a:extLst>
                <a:ext uri="{FF2B5EF4-FFF2-40B4-BE49-F238E27FC236}">
                  <a16:creationId xmlns:a16="http://schemas.microsoft.com/office/drawing/2014/main" id="{6B12E5CF-FF49-B031-BD23-6CBCF0F90500}"/>
                </a:ext>
              </a:extLst>
            </p:cNvPr>
            <p:cNvSpPr/>
            <p:nvPr/>
          </p:nvSpPr>
          <p:spPr>
            <a:xfrm>
              <a:off x="24750305" y="10599461"/>
              <a:ext cx="184945" cy="197711"/>
            </a:xfrm>
            <a:custGeom>
              <a:avLst/>
              <a:gdLst/>
              <a:ahLst/>
              <a:cxnLst/>
              <a:rect l="l" t="t" r="r" b="b"/>
              <a:pathLst>
                <a:path w="624250" h="634635">
                  <a:moveTo>
                    <a:pt x="0" y="0"/>
                  </a:moveTo>
                  <a:lnTo>
                    <a:pt x="624250" y="0"/>
                  </a:lnTo>
                  <a:lnTo>
                    <a:pt x="624250"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690" name="Freeform 80">
              <a:extLst>
                <a:ext uri="{FF2B5EF4-FFF2-40B4-BE49-F238E27FC236}">
                  <a16:creationId xmlns:a16="http://schemas.microsoft.com/office/drawing/2014/main" id="{C1D26C74-8551-C71F-A035-13C9ECC1F25C}"/>
                </a:ext>
              </a:extLst>
            </p:cNvPr>
            <p:cNvSpPr/>
            <p:nvPr/>
          </p:nvSpPr>
          <p:spPr>
            <a:xfrm>
              <a:off x="24657903" y="10768331"/>
              <a:ext cx="113677" cy="109320"/>
            </a:xfrm>
            <a:custGeom>
              <a:avLst/>
              <a:gdLst/>
              <a:ahLst/>
              <a:cxnLst/>
              <a:rect l="l" t="t" r="r" b="b"/>
              <a:pathLst>
                <a:path w="383698" h="350909">
                  <a:moveTo>
                    <a:pt x="0" y="0"/>
                  </a:moveTo>
                  <a:lnTo>
                    <a:pt x="383697" y="0"/>
                  </a:lnTo>
                  <a:lnTo>
                    <a:pt x="383697"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691" name="Freeform 81">
              <a:extLst>
                <a:ext uri="{FF2B5EF4-FFF2-40B4-BE49-F238E27FC236}">
                  <a16:creationId xmlns:a16="http://schemas.microsoft.com/office/drawing/2014/main" id="{5199D73B-D7C1-82CB-F0E0-9BCE78333B21}"/>
                </a:ext>
              </a:extLst>
            </p:cNvPr>
            <p:cNvSpPr/>
            <p:nvPr/>
          </p:nvSpPr>
          <p:spPr>
            <a:xfrm>
              <a:off x="24795129" y="10462896"/>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692" name="Freeform 82">
              <a:extLst>
                <a:ext uri="{FF2B5EF4-FFF2-40B4-BE49-F238E27FC236}">
                  <a16:creationId xmlns:a16="http://schemas.microsoft.com/office/drawing/2014/main" id="{2B8D422F-D633-9234-EA90-F94FC81F17E4}"/>
                </a:ext>
              </a:extLst>
            </p:cNvPr>
            <p:cNvSpPr/>
            <p:nvPr/>
          </p:nvSpPr>
          <p:spPr>
            <a:xfrm>
              <a:off x="24789475" y="10822992"/>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693" name="Freeform 83">
              <a:extLst>
                <a:ext uri="{FF2B5EF4-FFF2-40B4-BE49-F238E27FC236}">
                  <a16:creationId xmlns:a16="http://schemas.microsoft.com/office/drawing/2014/main" id="{CC7D2303-1C9C-292C-83E7-62CB319D87FE}"/>
                </a:ext>
              </a:extLst>
            </p:cNvPr>
            <p:cNvSpPr/>
            <p:nvPr/>
          </p:nvSpPr>
          <p:spPr>
            <a:xfrm>
              <a:off x="24685764" y="10512999"/>
              <a:ext cx="85817" cy="100064"/>
            </a:xfrm>
            <a:custGeom>
              <a:avLst/>
              <a:gdLst/>
              <a:ahLst/>
              <a:cxnLst/>
              <a:rect l="l" t="t" r="r" b="b"/>
              <a:pathLst>
                <a:path w="289660" h="321195">
                  <a:moveTo>
                    <a:pt x="0" y="0"/>
                  </a:moveTo>
                  <a:lnTo>
                    <a:pt x="289659" y="0"/>
                  </a:lnTo>
                  <a:lnTo>
                    <a:pt x="289659" y="321196"/>
                  </a:lnTo>
                  <a:lnTo>
                    <a:pt x="0" y="32119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694" name="Freeform 84">
              <a:extLst>
                <a:ext uri="{FF2B5EF4-FFF2-40B4-BE49-F238E27FC236}">
                  <a16:creationId xmlns:a16="http://schemas.microsoft.com/office/drawing/2014/main" id="{4807C7E1-2FDD-EC91-3527-3B9285386A98}"/>
                </a:ext>
              </a:extLst>
            </p:cNvPr>
            <p:cNvSpPr/>
            <p:nvPr/>
          </p:nvSpPr>
          <p:spPr>
            <a:xfrm>
              <a:off x="24901733" y="10776261"/>
              <a:ext cx="171444" cy="152418"/>
            </a:xfrm>
            <a:custGeom>
              <a:avLst/>
              <a:gdLst/>
              <a:ahLst/>
              <a:cxnLst/>
              <a:rect l="l" t="t" r="r" b="b"/>
              <a:pathLst>
                <a:path w="578679" h="489247">
                  <a:moveTo>
                    <a:pt x="0" y="0"/>
                  </a:moveTo>
                  <a:lnTo>
                    <a:pt x="578678" y="0"/>
                  </a:lnTo>
                  <a:lnTo>
                    <a:pt x="578678"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695" name="Freeform 85">
              <a:extLst>
                <a:ext uri="{FF2B5EF4-FFF2-40B4-BE49-F238E27FC236}">
                  <a16:creationId xmlns:a16="http://schemas.microsoft.com/office/drawing/2014/main" id="{7ACBF4C7-E63B-89D4-1922-5960AE066B34}"/>
                </a:ext>
              </a:extLst>
            </p:cNvPr>
            <p:cNvSpPr/>
            <p:nvPr/>
          </p:nvSpPr>
          <p:spPr>
            <a:xfrm>
              <a:off x="25264937" y="10639311"/>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696" name="Freeform 86">
              <a:extLst>
                <a:ext uri="{FF2B5EF4-FFF2-40B4-BE49-F238E27FC236}">
                  <a16:creationId xmlns:a16="http://schemas.microsoft.com/office/drawing/2014/main" id="{184F13AE-9D90-CC4D-0540-2068218F5B9D}"/>
                </a:ext>
              </a:extLst>
            </p:cNvPr>
            <p:cNvSpPr/>
            <p:nvPr/>
          </p:nvSpPr>
          <p:spPr>
            <a:xfrm>
              <a:off x="25635715" y="10625280"/>
              <a:ext cx="176399" cy="197711"/>
            </a:xfrm>
            <a:custGeom>
              <a:avLst/>
              <a:gdLst/>
              <a:ahLst/>
              <a:cxnLst/>
              <a:rect l="l" t="t" r="r" b="b"/>
              <a:pathLst>
                <a:path w="595403" h="634635">
                  <a:moveTo>
                    <a:pt x="0" y="0"/>
                  </a:moveTo>
                  <a:lnTo>
                    <a:pt x="595403" y="0"/>
                  </a:lnTo>
                  <a:lnTo>
                    <a:pt x="595403" y="634636"/>
                  </a:lnTo>
                  <a:lnTo>
                    <a:pt x="0" y="63463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697" name="Freeform 87">
              <a:extLst>
                <a:ext uri="{FF2B5EF4-FFF2-40B4-BE49-F238E27FC236}">
                  <a16:creationId xmlns:a16="http://schemas.microsoft.com/office/drawing/2014/main" id="{BD668F78-4299-0822-1199-4C942CE57F01}"/>
                </a:ext>
              </a:extLst>
            </p:cNvPr>
            <p:cNvSpPr/>
            <p:nvPr/>
          </p:nvSpPr>
          <p:spPr>
            <a:xfrm>
              <a:off x="25570630" y="10484363"/>
              <a:ext cx="147119" cy="140918"/>
            </a:xfrm>
            <a:custGeom>
              <a:avLst/>
              <a:gdLst/>
              <a:ahLst/>
              <a:cxnLst/>
              <a:rect l="l" t="t" r="r" b="b"/>
              <a:pathLst>
                <a:path w="496574" h="452334">
                  <a:moveTo>
                    <a:pt x="0" y="0"/>
                  </a:moveTo>
                  <a:lnTo>
                    <a:pt x="496574" y="0"/>
                  </a:lnTo>
                  <a:lnTo>
                    <a:pt x="496574" y="452333"/>
                  </a:lnTo>
                  <a:lnTo>
                    <a:pt x="0" y="45233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698" name="Freeform 88">
              <a:extLst>
                <a:ext uri="{FF2B5EF4-FFF2-40B4-BE49-F238E27FC236}">
                  <a16:creationId xmlns:a16="http://schemas.microsoft.com/office/drawing/2014/main" id="{7C476286-BECD-2929-0009-DBB7F1644523}"/>
                </a:ext>
              </a:extLst>
            </p:cNvPr>
            <p:cNvSpPr/>
            <p:nvPr/>
          </p:nvSpPr>
          <p:spPr>
            <a:xfrm>
              <a:off x="25419202" y="10599461"/>
              <a:ext cx="184945" cy="197711"/>
            </a:xfrm>
            <a:custGeom>
              <a:avLst/>
              <a:gdLst/>
              <a:ahLst/>
              <a:cxnLst/>
              <a:rect l="l" t="t" r="r" b="b"/>
              <a:pathLst>
                <a:path w="624250" h="634635">
                  <a:moveTo>
                    <a:pt x="0" y="0"/>
                  </a:moveTo>
                  <a:lnTo>
                    <a:pt x="624251" y="0"/>
                  </a:lnTo>
                  <a:lnTo>
                    <a:pt x="624251"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699" name="Freeform 89">
              <a:extLst>
                <a:ext uri="{FF2B5EF4-FFF2-40B4-BE49-F238E27FC236}">
                  <a16:creationId xmlns:a16="http://schemas.microsoft.com/office/drawing/2014/main" id="{0253DD12-0FF7-0F07-E357-3166DF17DDCD}"/>
                </a:ext>
              </a:extLst>
            </p:cNvPr>
            <p:cNvSpPr/>
            <p:nvPr/>
          </p:nvSpPr>
          <p:spPr>
            <a:xfrm>
              <a:off x="25326801" y="10768331"/>
              <a:ext cx="113677" cy="109320"/>
            </a:xfrm>
            <a:custGeom>
              <a:avLst/>
              <a:gdLst/>
              <a:ahLst/>
              <a:cxnLst/>
              <a:rect l="l" t="t" r="r" b="b"/>
              <a:pathLst>
                <a:path w="383698" h="350909">
                  <a:moveTo>
                    <a:pt x="0" y="0"/>
                  </a:moveTo>
                  <a:lnTo>
                    <a:pt x="383698" y="0"/>
                  </a:lnTo>
                  <a:lnTo>
                    <a:pt x="383698"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700" name="Freeform 90">
              <a:extLst>
                <a:ext uri="{FF2B5EF4-FFF2-40B4-BE49-F238E27FC236}">
                  <a16:creationId xmlns:a16="http://schemas.microsoft.com/office/drawing/2014/main" id="{30095947-8159-9DCD-0E6C-08038BDDD0AF}"/>
                </a:ext>
              </a:extLst>
            </p:cNvPr>
            <p:cNvSpPr/>
            <p:nvPr/>
          </p:nvSpPr>
          <p:spPr>
            <a:xfrm>
              <a:off x="25464027" y="10462896"/>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701" name="Freeform 91">
              <a:extLst>
                <a:ext uri="{FF2B5EF4-FFF2-40B4-BE49-F238E27FC236}">
                  <a16:creationId xmlns:a16="http://schemas.microsoft.com/office/drawing/2014/main" id="{57E026A0-B203-2400-6E27-4D6780801A45}"/>
                </a:ext>
              </a:extLst>
            </p:cNvPr>
            <p:cNvSpPr/>
            <p:nvPr/>
          </p:nvSpPr>
          <p:spPr>
            <a:xfrm>
              <a:off x="25458372" y="10822992"/>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702" name="Freeform 92">
              <a:extLst>
                <a:ext uri="{FF2B5EF4-FFF2-40B4-BE49-F238E27FC236}">
                  <a16:creationId xmlns:a16="http://schemas.microsoft.com/office/drawing/2014/main" id="{7068F88E-1C30-B4EF-01D1-CFEE05C328C8}"/>
                </a:ext>
              </a:extLst>
            </p:cNvPr>
            <p:cNvSpPr/>
            <p:nvPr/>
          </p:nvSpPr>
          <p:spPr>
            <a:xfrm>
              <a:off x="25354661" y="10512999"/>
              <a:ext cx="85817" cy="100064"/>
            </a:xfrm>
            <a:custGeom>
              <a:avLst/>
              <a:gdLst/>
              <a:ahLst/>
              <a:cxnLst/>
              <a:rect l="l" t="t" r="r" b="b"/>
              <a:pathLst>
                <a:path w="289660" h="321195">
                  <a:moveTo>
                    <a:pt x="0" y="0"/>
                  </a:moveTo>
                  <a:lnTo>
                    <a:pt x="289660" y="0"/>
                  </a:lnTo>
                  <a:lnTo>
                    <a:pt x="289660" y="321196"/>
                  </a:lnTo>
                  <a:lnTo>
                    <a:pt x="0" y="32119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703" name="Freeform 93">
              <a:extLst>
                <a:ext uri="{FF2B5EF4-FFF2-40B4-BE49-F238E27FC236}">
                  <a16:creationId xmlns:a16="http://schemas.microsoft.com/office/drawing/2014/main" id="{BF66EF1E-7363-C179-7B17-BDCAB6EDE8B8}"/>
                </a:ext>
              </a:extLst>
            </p:cNvPr>
            <p:cNvSpPr/>
            <p:nvPr/>
          </p:nvSpPr>
          <p:spPr>
            <a:xfrm>
              <a:off x="25570630" y="10776261"/>
              <a:ext cx="171444" cy="152418"/>
            </a:xfrm>
            <a:custGeom>
              <a:avLst/>
              <a:gdLst/>
              <a:ahLst/>
              <a:cxnLst/>
              <a:rect l="l" t="t" r="r" b="b"/>
              <a:pathLst>
                <a:path w="578679" h="489247">
                  <a:moveTo>
                    <a:pt x="0" y="0"/>
                  </a:moveTo>
                  <a:lnTo>
                    <a:pt x="578679" y="0"/>
                  </a:lnTo>
                  <a:lnTo>
                    <a:pt x="578679"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704" name="Freeform 94">
              <a:extLst>
                <a:ext uri="{FF2B5EF4-FFF2-40B4-BE49-F238E27FC236}">
                  <a16:creationId xmlns:a16="http://schemas.microsoft.com/office/drawing/2014/main" id="{3870865A-FB53-EE97-BE99-505E5B1AF966}"/>
                </a:ext>
              </a:extLst>
            </p:cNvPr>
            <p:cNvSpPr/>
            <p:nvPr/>
          </p:nvSpPr>
          <p:spPr>
            <a:xfrm>
              <a:off x="25932869" y="10639311"/>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705" name="Freeform 95">
              <a:extLst>
                <a:ext uri="{FF2B5EF4-FFF2-40B4-BE49-F238E27FC236}">
                  <a16:creationId xmlns:a16="http://schemas.microsoft.com/office/drawing/2014/main" id="{76E209B3-74DA-4F9A-8434-4E323AEA977F}"/>
                </a:ext>
              </a:extLst>
            </p:cNvPr>
            <p:cNvSpPr/>
            <p:nvPr/>
          </p:nvSpPr>
          <p:spPr>
            <a:xfrm>
              <a:off x="26303646" y="10625280"/>
              <a:ext cx="176399" cy="197711"/>
            </a:xfrm>
            <a:custGeom>
              <a:avLst/>
              <a:gdLst/>
              <a:ahLst/>
              <a:cxnLst/>
              <a:rect l="l" t="t" r="r" b="b"/>
              <a:pathLst>
                <a:path w="595403" h="634635">
                  <a:moveTo>
                    <a:pt x="0" y="0"/>
                  </a:moveTo>
                  <a:lnTo>
                    <a:pt x="595403" y="0"/>
                  </a:lnTo>
                  <a:lnTo>
                    <a:pt x="595403" y="634636"/>
                  </a:lnTo>
                  <a:lnTo>
                    <a:pt x="0" y="63463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706" name="Freeform 96">
              <a:extLst>
                <a:ext uri="{FF2B5EF4-FFF2-40B4-BE49-F238E27FC236}">
                  <a16:creationId xmlns:a16="http://schemas.microsoft.com/office/drawing/2014/main" id="{0F2F1FFF-71C5-F126-8B7C-43DE11ACE1DA}"/>
                </a:ext>
              </a:extLst>
            </p:cNvPr>
            <p:cNvSpPr/>
            <p:nvPr/>
          </p:nvSpPr>
          <p:spPr>
            <a:xfrm>
              <a:off x="26238562" y="10484363"/>
              <a:ext cx="147119" cy="140918"/>
            </a:xfrm>
            <a:custGeom>
              <a:avLst/>
              <a:gdLst/>
              <a:ahLst/>
              <a:cxnLst/>
              <a:rect l="l" t="t" r="r" b="b"/>
              <a:pathLst>
                <a:path w="496574" h="452334">
                  <a:moveTo>
                    <a:pt x="0" y="0"/>
                  </a:moveTo>
                  <a:lnTo>
                    <a:pt x="496574" y="0"/>
                  </a:lnTo>
                  <a:lnTo>
                    <a:pt x="496574" y="452333"/>
                  </a:lnTo>
                  <a:lnTo>
                    <a:pt x="0" y="45233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707" name="Freeform 97">
              <a:extLst>
                <a:ext uri="{FF2B5EF4-FFF2-40B4-BE49-F238E27FC236}">
                  <a16:creationId xmlns:a16="http://schemas.microsoft.com/office/drawing/2014/main" id="{81C4742C-D5B8-9191-6FF6-5263ABB5E4BB}"/>
                </a:ext>
              </a:extLst>
            </p:cNvPr>
            <p:cNvSpPr/>
            <p:nvPr/>
          </p:nvSpPr>
          <p:spPr>
            <a:xfrm>
              <a:off x="26087134" y="10599461"/>
              <a:ext cx="184945" cy="197711"/>
            </a:xfrm>
            <a:custGeom>
              <a:avLst/>
              <a:gdLst/>
              <a:ahLst/>
              <a:cxnLst/>
              <a:rect l="l" t="t" r="r" b="b"/>
              <a:pathLst>
                <a:path w="624250" h="634635">
                  <a:moveTo>
                    <a:pt x="0" y="0"/>
                  </a:moveTo>
                  <a:lnTo>
                    <a:pt x="624250" y="0"/>
                  </a:lnTo>
                  <a:lnTo>
                    <a:pt x="624250"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708" name="Freeform 98">
              <a:extLst>
                <a:ext uri="{FF2B5EF4-FFF2-40B4-BE49-F238E27FC236}">
                  <a16:creationId xmlns:a16="http://schemas.microsoft.com/office/drawing/2014/main" id="{7F20C6ED-8888-150A-7838-C6775FE63FAD}"/>
                </a:ext>
              </a:extLst>
            </p:cNvPr>
            <p:cNvSpPr/>
            <p:nvPr/>
          </p:nvSpPr>
          <p:spPr>
            <a:xfrm>
              <a:off x="25994732" y="10768331"/>
              <a:ext cx="113677" cy="109320"/>
            </a:xfrm>
            <a:custGeom>
              <a:avLst/>
              <a:gdLst/>
              <a:ahLst/>
              <a:cxnLst/>
              <a:rect l="l" t="t" r="r" b="b"/>
              <a:pathLst>
                <a:path w="383698" h="350909">
                  <a:moveTo>
                    <a:pt x="0" y="0"/>
                  </a:moveTo>
                  <a:lnTo>
                    <a:pt x="383698" y="0"/>
                  </a:lnTo>
                  <a:lnTo>
                    <a:pt x="383698"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709" name="Freeform 99">
              <a:extLst>
                <a:ext uri="{FF2B5EF4-FFF2-40B4-BE49-F238E27FC236}">
                  <a16:creationId xmlns:a16="http://schemas.microsoft.com/office/drawing/2014/main" id="{588F4CD1-8A22-6091-C855-9A4FE1C5ADF2}"/>
                </a:ext>
              </a:extLst>
            </p:cNvPr>
            <p:cNvSpPr/>
            <p:nvPr/>
          </p:nvSpPr>
          <p:spPr>
            <a:xfrm>
              <a:off x="26131958" y="10462896"/>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710" name="Freeform 100">
              <a:extLst>
                <a:ext uri="{FF2B5EF4-FFF2-40B4-BE49-F238E27FC236}">
                  <a16:creationId xmlns:a16="http://schemas.microsoft.com/office/drawing/2014/main" id="{C618AB6C-2B58-5842-EB2D-E92697B8FA49}"/>
                </a:ext>
              </a:extLst>
            </p:cNvPr>
            <p:cNvSpPr/>
            <p:nvPr/>
          </p:nvSpPr>
          <p:spPr>
            <a:xfrm>
              <a:off x="26126304" y="10822992"/>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711" name="Freeform 101">
              <a:extLst>
                <a:ext uri="{FF2B5EF4-FFF2-40B4-BE49-F238E27FC236}">
                  <a16:creationId xmlns:a16="http://schemas.microsoft.com/office/drawing/2014/main" id="{BACD7F77-53CE-2C1F-82AC-79DCAF71FBA7}"/>
                </a:ext>
              </a:extLst>
            </p:cNvPr>
            <p:cNvSpPr/>
            <p:nvPr/>
          </p:nvSpPr>
          <p:spPr>
            <a:xfrm>
              <a:off x="26022593" y="10512999"/>
              <a:ext cx="85817" cy="100064"/>
            </a:xfrm>
            <a:custGeom>
              <a:avLst/>
              <a:gdLst/>
              <a:ahLst/>
              <a:cxnLst/>
              <a:rect l="l" t="t" r="r" b="b"/>
              <a:pathLst>
                <a:path w="289660" h="321195">
                  <a:moveTo>
                    <a:pt x="0" y="0"/>
                  </a:moveTo>
                  <a:lnTo>
                    <a:pt x="289660" y="0"/>
                  </a:lnTo>
                  <a:lnTo>
                    <a:pt x="289660" y="321196"/>
                  </a:lnTo>
                  <a:lnTo>
                    <a:pt x="0" y="32119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712" name="Freeform 102">
              <a:extLst>
                <a:ext uri="{FF2B5EF4-FFF2-40B4-BE49-F238E27FC236}">
                  <a16:creationId xmlns:a16="http://schemas.microsoft.com/office/drawing/2014/main" id="{53D75CFF-5173-6194-999D-36FC28FBA8D4}"/>
                </a:ext>
              </a:extLst>
            </p:cNvPr>
            <p:cNvSpPr/>
            <p:nvPr/>
          </p:nvSpPr>
          <p:spPr>
            <a:xfrm>
              <a:off x="26238562" y="10776261"/>
              <a:ext cx="171444" cy="152418"/>
            </a:xfrm>
            <a:custGeom>
              <a:avLst/>
              <a:gdLst/>
              <a:ahLst/>
              <a:cxnLst/>
              <a:rect l="l" t="t" r="r" b="b"/>
              <a:pathLst>
                <a:path w="578679" h="489247">
                  <a:moveTo>
                    <a:pt x="0" y="0"/>
                  </a:moveTo>
                  <a:lnTo>
                    <a:pt x="578679" y="0"/>
                  </a:lnTo>
                  <a:lnTo>
                    <a:pt x="578679"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713" name="Freeform 103">
              <a:extLst>
                <a:ext uri="{FF2B5EF4-FFF2-40B4-BE49-F238E27FC236}">
                  <a16:creationId xmlns:a16="http://schemas.microsoft.com/office/drawing/2014/main" id="{3B0C56D1-060C-CF8C-E6DB-194D3B38857D}"/>
                </a:ext>
              </a:extLst>
            </p:cNvPr>
            <p:cNvSpPr/>
            <p:nvPr/>
          </p:nvSpPr>
          <p:spPr>
            <a:xfrm>
              <a:off x="24594591" y="11345119"/>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714" name="Freeform 104">
              <a:extLst>
                <a:ext uri="{FF2B5EF4-FFF2-40B4-BE49-F238E27FC236}">
                  <a16:creationId xmlns:a16="http://schemas.microsoft.com/office/drawing/2014/main" id="{DA220376-3B5B-F026-85D1-18D4D23C1166}"/>
                </a:ext>
              </a:extLst>
            </p:cNvPr>
            <p:cNvSpPr/>
            <p:nvPr/>
          </p:nvSpPr>
          <p:spPr>
            <a:xfrm>
              <a:off x="24965368" y="11331089"/>
              <a:ext cx="176399" cy="197711"/>
            </a:xfrm>
            <a:custGeom>
              <a:avLst/>
              <a:gdLst/>
              <a:ahLst/>
              <a:cxnLst/>
              <a:rect l="l" t="t" r="r" b="b"/>
              <a:pathLst>
                <a:path w="595403" h="634635">
                  <a:moveTo>
                    <a:pt x="0" y="0"/>
                  </a:moveTo>
                  <a:lnTo>
                    <a:pt x="595403" y="0"/>
                  </a:lnTo>
                  <a:lnTo>
                    <a:pt x="595403" y="634635"/>
                  </a:lnTo>
                  <a:lnTo>
                    <a:pt x="0" y="63463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715" name="Freeform 105">
              <a:extLst>
                <a:ext uri="{FF2B5EF4-FFF2-40B4-BE49-F238E27FC236}">
                  <a16:creationId xmlns:a16="http://schemas.microsoft.com/office/drawing/2014/main" id="{144EB5FB-BC7F-75C6-3B45-5998C176A478}"/>
                </a:ext>
              </a:extLst>
            </p:cNvPr>
            <p:cNvSpPr/>
            <p:nvPr/>
          </p:nvSpPr>
          <p:spPr>
            <a:xfrm>
              <a:off x="24900284" y="11190171"/>
              <a:ext cx="147119" cy="140918"/>
            </a:xfrm>
            <a:custGeom>
              <a:avLst/>
              <a:gdLst/>
              <a:ahLst/>
              <a:cxnLst/>
              <a:rect l="l" t="t" r="r" b="b"/>
              <a:pathLst>
                <a:path w="496574" h="452334">
                  <a:moveTo>
                    <a:pt x="0" y="0"/>
                  </a:moveTo>
                  <a:lnTo>
                    <a:pt x="496574" y="0"/>
                  </a:lnTo>
                  <a:lnTo>
                    <a:pt x="496574" y="452334"/>
                  </a:lnTo>
                  <a:lnTo>
                    <a:pt x="0" y="45233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716" name="Freeform 106">
              <a:extLst>
                <a:ext uri="{FF2B5EF4-FFF2-40B4-BE49-F238E27FC236}">
                  <a16:creationId xmlns:a16="http://schemas.microsoft.com/office/drawing/2014/main" id="{FFD46D9E-337E-988E-9897-979925CE1CC4}"/>
                </a:ext>
              </a:extLst>
            </p:cNvPr>
            <p:cNvSpPr/>
            <p:nvPr/>
          </p:nvSpPr>
          <p:spPr>
            <a:xfrm>
              <a:off x="24748856" y="11305269"/>
              <a:ext cx="184945" cy="197711"/>
            </a:xfrm>
            <a:custGeom>
              <a:avLst/>
              <a:gdLst/>
              <a:ahLst/>
              <a:cxnLst/>
              <a:rect l="l" t="t" r="r" b="b"/>
              <a:pathLst>
                <a:path w="624250" h="634635">
                  <a:moveTo>
                    <a:pt x="0" y="0"/>
                  </a:moveTo>
                  <a:lnTo>
                    <a:pt x="624250" y="0"/>
                  </a:lnTo>
                  <a:lnTo>
                    <a:pt x="624250"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717" name="Freeform 107">
              <a:extLst>
                <a:ext uri="{FF2B5EF4-FFF2-40B4-BE49-F238E27FC236}">
                  <a16:creationId xmlns:a16="http://schemas.microsoft.com/office/drawing/2014/main" id="{1E0398D3-16D8-B494-533A-F17746634E99}"/>
                </a:ext>
              </a:extLst>
            </p:cNvPr>
            <p:cNvSpPr/>
            <p:nvPr/>
          </p:nvSpPr>
          <p:spPr>
            <a:xfrm>
              <a:off x="24656454" y="11474139"/>
              <a:ext cx="113677" cy="109320"/>
            </a:xfrm>
            <a:custGeom>
              <a:avLst/>
              <a:gdLst/>
              <a:ahLst/>
              <a:cxnLst/>
              <a:rect l="l" t="t" r="r" b="b"/>
              <a:pathLst>
                <a:path w="383698" h="350909">
                  <a:moveTo>
                    <a:pt x="0" y="0"/>
                  </a:moveTo>
                  <a:lnTo>
                    <a:pt x="383698" y="0"/>
                  </a:lnTo>
                  <a:lnTo>
                    <a:pt x="383698"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718" name="Freeform 108">
              <a:extLst>
                <a:ext uri="{FF2B5EF4-FFF2-40B4-BE49-F238E27FC236}">
                  <a16:creationId xmlns:a16="http://schemas.microsoft.com/office/drawing/2014/main" id="{ADDE74B8-B96A-900E-C166-A26EC8006047}"/>
                </a:ext>
              </a:extLst>
            </p:cNvPr>
            <p:cNvSpPr/>
            <p:nvPr/>
          </p:nvSpPr>
          <p:spPr>
            <a:xfrm>
              <a:off x="24793681" y="11168704"/>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719" name="Freeform 109">
              <a:extLst>
                <a:ext uri="{FF2B5EF4-FFF2-40B4-BE49-F238E27FC236}">
                  <a16:creationId xmlns:a16="http://schemas.microsoft.com/office/drawing/2014/main" id="{824C61DA-8620-7270-2784-5DCEB1D1D6B5}"/>
                </a:ext>
              </a:extLst>
            </p:cNvPr>
            <p:cNvSpPr/>
            <p:nvPr/>
          </p:nvSpPr>
          <p:spPr>
            <a:xfrm>
              <a:off x="24788025" y="11528800"/>
              <a:ext cx="77893" cy="105687"/>
            </a:xfrm>
            <a:custGeom>
              <a:avLst/>
              <a:gdLst/>
              <a:ahLst/>
              <a:cxnLst/>
              <a:rect l="l" t="t" r="r" b="b"/>
              <a:pathLst>
                <a:path w="262916" h="339247">
                  <a:moveTo>
                    <a:pt x="0" y="0"/>
                  </a:moveTo>
                  <a:lnTo>
                    <a:pt x="262917" y="0"/>
                  </a:lnTo>
                  <a:lnTo>
                    <a:pt x="262917" y="339246"/>
                  </a:lnTo>
                  <a:lnTo>
                    <a:pt x="0" y="339246"/>
                  </a:lnTo>
                  <a:lnTo>
                    <a:pt x="0" y="0"/>
                  </a:lnTo>
                  <a:close/>
                </a:path>
              </a:pathLst>
            </a:custGeom>
            <a:blipFill>
              <a:blip r:embed="rId36"/>
              <a:stretch>
                <a:fillRect/>
              </a:stretch>
            </a:blipFill>
          </p:spPr>
        </p:sp>
        <p:sp>
          <p:nvSpPr>
            <p:cNvPr id="16720" name="Freeform 110">
              <a:extLst>
                <a:ext uri="{FF2B5EF4-FFF2-40B4-BE49-F238E27FC236}">
                  <a16:creationId xmlns:a16="http://schemas.microsoft.com/office/drawing/2014/main" id="{B069AF1F-46AE-F082-8393-F2881245BB68}"/>
                </a:ext>
              </a:extLst>
            </p:cNvPr>
            <p:cNvSpPr/>
            <p:nvPr/>
          </p:nvSpPr>
          <p:spPr>
            <a:xfrm>
              <a:off x="24684315" y="11218808"/>
              <a:ext cx="85817" cy="100064"/>
            </a:xfrm>
            <a:custGeom>
              <a:avLst/>
              <a:gdLst/>
              <a:ahLst/>
              <a:cxnLst/>
              <a:rect l="l" t="t" r="r" b="b"/>
              <a:pathLst>
                <a:path w="289660" h="321195">
                  <a:moveTo>
                    <a:pt x="0" y="0"/>
                  </a:moveTo>
                  <a:lnTo>
                    <a:pt x="289660" y="0"/>
                  </a:lnTo>
                  <a:lnTo>
                    <a:pt x="289660" y="321195"/>
                  </a:lnTo>
                  <a:lnTo>
                    <a:pt x="0" y="32119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721" name="Freeform 111">
              <a:extLst>
                <a:ext uri="{FF2B5EF4-FFF2-40B4-BE49-F238E27FC236}">
                  <a16:creationId xmlns:a16="http://schemas.microsoft.com/office/drawing/2014/main" id="{381775E5-B378-E878-7803-43A976769D57}"/>
                </a:ext>
              </a:extLst>
            </p:cNvPr>
            <p:cNvSpPr/>
            <p:nvPr/>
          </p:nvSpPr>
          <p:spPr>
            <a:xfrm>
              <a:off x="24900284" y="11482070"/>
              <a:ext cx="171444" cy="152418"/>
            </a:xfrm>
            <a:custGeom>
              <a:avLst/>
              <a:gdLst/>
              <a:ahLst/>
              <a:cxnLst/>
              <a:rect l="l" t="t" r="r" b="b"/>
              <a:pathLst>
                <a:path w="578679" h="489247">
                  <a:moveTo>
                    <a:pt x="0" y="0"/>
                  </a:moveTo>
                  <a:lnTo>
                    <a:pt x="578679" y="0"/>
                  </a:lnTo>
                  <a:lnTo>
                    <a:pt x="578679"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722" name="Freeform 112">
              <a:extLst>
                <a:ext uri="{FF2B5EF4-FFF2-40B4-BE49-F238E27FC236}">
                  <a16:creationId xmlns:a16="http://schemas.microsoft.com/office/drawing/2014/main" id="{DFAA0056-93E1-22E9-AF5E-95F66CCE7309}"/>
                </a:ext>
              </a:extLst>
            </p:cNvPr>
            <p:cNvSpPr/>
            <p:nvPr/>
          </p:nvSpPr>
          <p:spPr>
            <a:xfrm>
              <a:off x="25263488" y="11345119"/>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723" name="Freeform 113">
              <a:extLst>
                <a:ext uri="{FF2B5EF4-FFF2-40B4-BE49-F238E27FC236}">
                  <a16:creationId xmlns:a16="http://schemas.microsoft.com/office/drawing/2014/main" id="{35149049-8388-9CCE-8F5A-AC57BA80CB8F}"/>
                </a:ext>
              </a:extLst>
            </p:cNvPr>
            <p:cNvSpPr/>
            <p:nvPr/>
          </p:nvSpPr>
          <p:spPr>
            <a:xfrm>
              <a:off x="25634266" y="11331089"/>
              <a:ext cx="176399" cy="197711"/>
            </a:xfrm>
            <a:custGeom>
              <a:avLst/>
              <a:gdLst/>
              <a:ahLst/>
              <a:cxnLst/>
              <a:rect l="l" t="t" r="r" b="b"/>
              <a:pathLst>
                <a:path w="595403" h="634635">
                  <a:moveTo>
                    <a:pt x="0" y="0"/>
                  </a:moveTo>
                  <a:lnTo>
                    <a:pt x="595403" y="0"/>
                  </a:lnTo>
                  <a:lnTo>
                    <a:pt x="595403" y="634635"/>
                  </a:lnTo>
                  <a:lnTo>
                    <a:pt x="0" y="63463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724" name="Freeform 114">
              <a:extLst>
                <a:ext uri="{FF2B5EF4-FFF2-40B4-BE49-F238E27FC236}">
                  <a16:creationId xmlns:a16="http://schemas.microsoft.com/office/drawing/2014/main" id="{396D6CD8-5722-7670-8956-C345C318FC71}"/>
                </a:ext>
              </a:extLst>
            </p:cNvPr>
            <p:cNvSpPr/>
            <p:nvPr/>
          </p:nvSpPr>
          <p:spPr>
            <a:xfrm>
              <a:off x="25569182" y="11190171"/>
              <a:ext cx="147119" cy="140918"/>
            </a:xfrm>
            <a:custGeom>
              <a:avLst/>
              <a:gdLst/>
              <a:ahLst/>
              <a:cxnLst/>
              <a:rect l="l" t="t" r="r" b="b"/>
              <a:pathLst>
                <a:path w="496574" h="452334">
                  <a:moveTo>
                    <a:pt x="0" y="0"/>
                  </a:moveTo>
                  <a:lnTo>
                    <a:pt x="496574" y="0"/>
                  </a:lnTo>
                  <a:lnTo>
                    <a:pt x="496574" y="452334"/>
                  </a:lnTo>
                  <a:lnTo>
                    <a:pt x="0" y="45233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725" name="Freeform 115">
              <a:extLst>
                <a:ext uri="{FF2B5EF4-FFF2-40B4-BE49-F238E27FC236}">
                  <a16:creationId xmlns:a16="http://schemas.microsoft.com/office/drawing/2014/main" id="{F86B513D-EA40-322B-6E3B-55AD83583296}"/>
                </a:ext>
              </a:extLst>
            </p:cNvPr>
            <p:cNvSpPr/>
            <p:nvPr/>
          </p:nvSpPr>
          <p:spPr>
            <a:xfrm>
              <a:off x="25417753" y="11305269"/>
              <a:ext cx="184945" cy="197711"/>
            </a:xfrm>
            <a:custGeom>
              <a:avLst/>
              <a:gdLst/>
              <a:ahLst/>
              <a:cxnLst/>
              <a:rect l="l" t="t" r="r" b="b"/>
              <a:pathLst>
                <a:path w="624250" h="634635">
                  <a:moveTo>
                    <a:pt x="0" y="0"/>
                  </a:moveTo>
                  <a:lnTo>
                    <a:pt x="624250" y="0"/>
                  </a:lnTo>
                  <a:lnTo>
                    <a:pt x="624250"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726" name="Freeform 116">
              <a:extLst>
                <a:ext uri="{FF2B5EF4-FFF2-40B4-BE49-F238E27FC236}">
                  <a16:creationId xmlns:a16="http://schemas.microsoft.com/office/drawing/2014/main" id="{122E4D3A-98AE-B6F5-D53B-BF016C6B4217}"/>
                </a:ext>
              </a:extLst>
            </p:cNvPr>
            <p:cNvSpPr/>
            <p:nvPr/>
          </p:nvSpPr>
          <p:spPr>
            <a:xfrm>
              <a:off x="25325352" y="11474139"/>
              <a:ext cx="113677" cy="109320"/>
            </a:xfrm>
            <a:custGeom>
              <a:avLst/>
              <a:gdLst/>
              <a:ahLst/>
              <a:cxnLst/>
              <a:rect l="l" t="t" r="r" b="b"/>
              <a:pathLst>
                <a:path w="383698" h="350909">
                  <a:moveTo>
                    <a:pt x="0" y="0"/>
                  </a:moveTo>
                  <a:lnTo>
                    <a:pt x="383698" y="0"/>
                  </a:lnTo>
                  <a:lnTo>
                    <a:pt x="383698"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727" name="Freeform 117">
              <a:extLst>
                <a:ext uri="{FF2B5EF4-FFF2-40B4-BE49-F238E27FC236}">
                  <a16:creationId xmlns:a16="http://schemas.microsoft.com/office/drawing/2014/main" id="{E42CB261-AE66-8100-7C82-B0BF428A6F92}"/>
                </a:ext>
              </a:extLst>
            </p:cNvPr>
            <p:cNvSpPr/>
            <p:nvPr/>
          </p:nvSpPr>
          <p:spPr>
            <a:xfrm>
              <a:off x="25462578" y="11168704"/>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728" name="Freeform 118">
              <a:extLst>
                <a:ext uri="{FF2B5EF4-FFF2-40B4-BE49-F238E27FC236}">
                  <a16:creationId xmlns:a16="http://schemas.microsoft.com/office/drawing/2014/main" id="{C14D70C0-CCC7-4985-6D3B-593177958B8A}"/>
                </a:ext>
              </a:extLst>
            </p:cNvPr>
            <p:cNvSpPr/>
            <p:nvPr/>
          </p:nvSpPr>
          <p:spPr>
            <a:xfrm>
              <a:off x="25456923" y="11528800"/>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729" name="Freeform 119">
              <a:extLst>
                <a:ext uri="{FF2B5EF4-FFF2-40B4-BE49-F238E27FC236}">
                  <a16:creationId xmlns:a16="http://schemas.microsoft.com/office/drawing/2014/main" id="{3647DAB3-4803-3669-8403-440A2C9F23D2}"/>
                </a:ext>
              </a:extLst>
            </p:cNvPr>
            <p:cNvSpPr/>
            <p:nvPr/>
          </p:nvSpPr>
          <p:spPr>
            <a:xfrm>
              <a:off x="25353212" y="11218808"/>
              <a:ext cx="85817" cy="100064"/>
            </a:xfrm>
            <a:custGeom>
              <a:avLst/>
              <a:gdLst/>
              <a:ahLst/>
              <a:cxnLst/>
              <a:rect l="l" t="t" r="r" b="b"/>
              <a:pathLst>
                <a:path w="289660" h="321195">
                  <a:moveTo>
                    <a:pt x="0" y="0"/>
                  </a:moveTo>
                  <a:lnTo>
                    <a:pt x="289660" y="0"/>
                  </a:lnTo>
                  <a:lnTo>
                    <a:pt x="289660" y="321195"/>
                  </a:lnTo>
                  <a:lnTo>
                    <a:pt x="0" y="32119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730" name="Freeform 120">
              <a:extLst>
                <a:ext uri="{FF2B5EF4-FFF2-40B4-BE49-F238E27FC236}">
                  <a16:creationId xmlns:a16="http://schemas.microsoft.com/office/drawing/2014/main" id="{FEC1911E-B97A-DEDF-6E94-1293073E008A}"/>
                </a:ext>
              </a:extLst>
            </p:cNvPr>
            <p:cNvSpPr/>
            <p:nvPr/>
          </p:nvSpPr>
          <p:spPr>
            <a:xfrm>
              <a:off x="25569182" y="11482070"/>
              <a:ext cx="171444" cy="152418"/>
            </a:xfrm>
            <a:custGeom>
              <a:avLst/>
              <a:gdLst/>
              <a:ahLst/>
              <a:cxnLst/>
              <a:rect l="l" t="t" r="r" b="b"/>
              <a:pathLst>
                <a:path w="578679" h="489247">
                  <a:moveTo>
                    <a:pt x="0" y="0"/>
                  </a:moveTo>
                  <a:lnTo>
                    <a:pt x="578679" y="0"/>
                  </a:lnTo>
                  <a:lnTo>
                    <a:pt x="578679"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731" name="Freeform 121">
              <a:extLst>
                <a:ext uri="{FF2B5EF4-FFF2-40B4-BE49-F238E27FC236}">
                  <a16:creationId xmlns:a16="http://schemas.microsoft.com/office/drawing/2014/main" id="{1D24E1E0-AE6B-27A8-9859-EFDB617D2251}"/>
                </a:ext>
              </a:extLst>
            </p:cNvPr>
            <p:cNvSpPr/>
            <p:nvPr/>
          </p:nvSpPr>
          <p:spPr>
            <a:xfrm>
              <a:off x="25931419" y="11345119"/>
              <a:ext cx="118702" cy="118011"/>
            </a:xfrm>
            <a:custGeom>
              <a:avLst/>
              <a:gdLst/>
              <a:ahLst/>
              <a:cxnLst/>
              <a:rect l="l" t="t" r="r" b="b"/>
              <a:pathLst>
                <a:path w="400659" h="378805">
                  <a:moveTo>
                    <a:pt x="0" y="0"/>
                  </a:moveTo>
                  <a:lnTo>
                    <a:pt x="400659" y="0"/>
                  </a:lnTo>
                  <a:lnTo>
                    <a:pt x="400659" y="378805"/>
                  </a:lnTo>
                  <a:lnTo>
                    <a:pt x="0" y="3788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732" name="Freeform 122">
              <a:extLst>
                <a:ext uri="{FF2B5EF4-FFF2-40B4-BE49-F238E27FC236}">
                  <a16:creationId xmlns:a16="http://schemas.microsoft.com/office/drawing/2014/main" id="{046C9068-C9E9-47C6-F75A-5B16EBA3CFEF}"/>
                </a:ext>
              </a:extLst>
            </p:cNvPr>
            <p:cNvSpPr/>
            <p:nvPr/>
          </p:nvSpPr>
          <p:spPr>
            <a:xfrm>
              <a:off x="26302197" y="11331089"/>
              <a:ext cx="176399" cy="197711"/>
            </a:xfrm>
            <a:custGeom>
              <a:avLst/>
              <a:gdLst/>
              <a:ahLst/>
              <a:cxnLst/>
              <a:rect l="l" t="t" r="r" b="b"/>
              <a:pathLst>
                <a:path w="595403" h="634635">
                  <a:moveTo>
                    <a:pt x="0" y="0"/>
                  </a:moveTo>
                  <a:lnTo>
                    <a:pt x="595404" y="0"/>
                  </a:lnTo>
                  <a:lnTo>
                    <a:pt x="595404" y="634635"/>
                  </a:lnTo>
                  <a:lnTo>
                    <a:pt x="0" y="63463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733" name="Freeform 123">
              <a:extLst>
                <a:ext uri="{FF2B5EF4-FFF2-40B4-BE49-F238E27FC236}">
                  <a16:creationId xmlns:a16="http://schemas.microsoft.com/office/drawing/2014/main" id="{B65F5E92-3627-8545-AA9B-43AE95FC09A4}"/>
                </a:ext>
              </a:extLst>
            </p:cNvPr>
            <p:cNvSpPr/>
            <p:nvPr/>
          </p:nvSpPr>
          <p:spPr>
            <a:xfrm>
              <a:off x="26237113" y="11190171"/>
              <a:ext cx="147119" cy="140918"/>
            </a:xfrm>
            <a:custGeom>
              <a:avLst/>
              <a:gdLst/>
              <a:ahLst/>
              <a:cxnLst/>
              <a:rect l="l" t="t" r="r" b="b"/>
              <a:pathLst>
                <a:path w="496574" h="452334">
                  <a:moveTo>
                    <a:pt x="0" y="0"/>
                  </a:moveTo>
                  <a:lnTo>
                    <a:pt x="496574" y="0"/>
                  </a:lnTo>
                  <a:lnTo>
                    <a:pt x="496574" y="452334"/>
                  </a:lnTo>
                  <a:lnTo>
                    <a:pt x="0" y="45233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734" name="Freeform 124">
              <a:extLst>
                <a:ext uri="{FF2B5EF4-FFF2-40B4-BE49-F238E27FC236}">
                  <a16:creationId xmlns:a16="http://schemas.microsoft.com/office/drawing/2014/main" id="{73A4E82A-97A5-2139-0551-6B75D145D989}"/>
                </a:ext>
              </a:extLst>
            </p:cNvPr>
            <p:cNvSpPr/>
            <p:nvPr/>
          </p:nvSpPr>
          <p:spPr>
            <a:xfrm>
              <a:off x="26085685" y="11305269"/>
              <a:ext cx="184945" cy="197711"/>
            </a:xfrm>
            <a:custGeom>
              <a:avLst/>
              <a:gdLst/>
              <a:ahLst/>
              <a:cxnLst/>
              <a:rect l="l" t="t" r="r" b="b"/>
              <a:pathLst>
                <a:path w="624250" h="634635">
                  <a:moveTo>
                    <a:pt x="0" y="0"/>
                  </a:moveTo>
                  <a:lnTo>
                    <a:pt x="624251" y="0"/>
                  </a:lnTo>
                  <a:lnTo>
                    <a:pt x="624251" y="634635"/>
                  </a:lnTo>
                  <a:lnTo>
                    <a:pt x="0" y="6346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735" name="Freeform 125">
              <a:extLst>
                <a:ext uri="{FF2B5EF4-FFF2-40B4-BE49-F238E27FC236}">
                  <a16:creationId xmlns:a16="http://schemas.microsoft.com/office/drawing/2014/main" id="{93415552-6847-C290-CAF5-EC176038F2D2}"/>
                </a:ext>
              </a:extLst>
            </p:cNvPr>
            <p:cNvSpPr/>
            <p:nvPr/>
          </p:nvSpPr>
          <p:spPr>
            <a:xfrm>
              <a:off x="25993283" y="11474139"/>
              <a:ext cx="113677" cy="109320"/>
            </a:xfrm>
            <a:custGeom>
              <a:avLst/>
              <a:gdLst/>
              <a:ahLst/>
              <a:cxnLst/>
              <a:rect l="l" t="t" r="r" b="b"/>
              <a:pathLst>
                <a:path w="383698" h="350909">
                  <a:moveTo>
                    <a:pt x="0" y="0"/>
                  </a:moveTo>
                  <a:lnTo>
                    <a:pt x="383698" y="0"/>
                  </a:lnTo>
                  <a:lnTo>
                    <a:pt x="383698" y="350909"/>
                  </a:lnTo>
                  <a:lnTo>
                    <a:pt x="0" y="35090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736" name="Freeform 126">
              <a:extLst>
                <a:ext uri="{FF2B5EF4-FFF2-40B4-BE49-F238E27FC236}">
                  <a16:creationId xmlns:a16="http://schemas.microsoft.com/office/drawing/2014/main" id="{835712FD-0666-5E68-37F2-0153F7F0FF4D}"/>
                </a:ext>
              </a:extLst>
            </p:cNvPr>
            <p:cNvSpPr/>
            <p:nvPr/>
          </p:nvSpPr>
          <p:spPr>
            <a:xfrm>
              <a:off x="26130509" y="11168704"/>
              <a:ext cx="95296" cy="100207"/>
            </a:xfrm>
            <a:custGeom>
              <a:avLst/>
              <a:gdLst/>
              <a:ahLst/>
              <a:cxnLst/>
              <a:rect l="l" t="t" r="r" b="b"/>
              <a:pathLst>
                <a:path w="321655" h="321655">
                  <a:moveTo>
                    <a:pt x="0" y="0"/>
                  </a:moveTo>
                  <a:lnTo>
                    <a:pt x="321655" y="0"/>
                  </a:lnTo>
                  <a:lnTo>
                    <a:pt x="321655" y="321655"/>
                  </a:lnTo>
                  <a:lnTo>
                    <a:pt x="0" y="32165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737" name="Freeform 127">
              <a:extLst>
                <a:ext uri="{FF2B5EF4-FFF2-40B4-BE49-F238E27FC236}">
                  <a16:creationId xmlns:a16="http://schemas.microsoft.com/office/drawing/2014/main" id="{8FE77ADD-BF62-0D5C-A709-EC1A502D33B4}"/>
                </a:ext>
              </a:extLst>
            </p:cNvPr>
            <p:cNvSpPr/>
            <p:nvPr/>
          </p:nvSpPr>
          <p:spPr>
            <a:xfrm>
              <a:off x="26124855" y="11528800"/>
              <a:ext cx="77893" cy="105687"/>
            </a:xfrm>
            <a:custGeom>
              <a:avLst/>
              <a:gdLst/>
              <a:ahLst/>
              <a:cxnLst/>
              <a:rect l="l" t="t" r="r" b="b"/>
              <a:pathLst>
                <a:path w="262916" h="339247">
                  <a:moveTo>
                    <a:pt x="0" y="0"/>
                  </a:moveTo>
                  <a:lnTo>
                    <a:pt x="262916" y="0"/>
                  </a:lnTo>
                  <a:lnTo>
                    <a:pt x="262916" y="339246"/>
                  </a:lnTo>
                  <a:lnTo>
                    <a:pt x="0" y="339246"/>
                  </a:lnTo>
                  <a:lnTo>
                    <a:pt x="0" y="0"/>
                  </a:lnTo>
                  <a:close/>
                </a:path>
              </a:pathLst>
            </a:custGeom>
            <a:blipFill>
              <a:blip r:embed="rId36"/>
              <a:stretch>
                <a:fillRect/>
              </a:stretch>
            </a:blipFill>
          </p:spPr>
        </p:sp>
        <p:sp>
          <p:nvSpPr>
            <p:cNvPr id="16738" name="Freeform 128">
              <a:extLst>
                <a:ext uri="{FF2B5EF4-FFF2-40B4-BE49-F238E27FC236}">
                  <a16:creationId xmlns:a16="http://schemas.microsoft.com/office/drawing/2014/main" id="{BE15BE3F-B4F4-7104-8F38-050E03745CC5}"/>
                </a:ext>
              </a:extLst>
            </p:cNvPr>
            <p:cNvSpPr/>
            <p:nvPr/>
          </p:nvSpPr>
          <p:spPr>
            <a:xfrm>
              <a:off x="26021143" y="11218808"/>
              <a:ext cx="85817" cy="100064"/>
            </a:xfrm>
            <a:custGeom>
              <a:avLst/>
              <a:gdLst/>
              <a:ahLst/>
              <a:cxnLst/>
              <a:rect l="l" t="t" r="r" b="b"/>
              <a:pathLst>
                <a:path w="289660" h="321195">
                  <a:moveTo>
                    <a:pt x="0" y="0"/>
                  </a:moveTo>
                  <a:lnTo>
                    <a:pt x="289660" y="0"/>
                  </a:lnTo>
                  <a:lnTo>
                    <a:pt x="289660" y="321195"/>
                  </a:lnTo>
                  <a:lnTo>
                    <a:pt x="0" y="32119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739" name="Freeform 129">
              <a:extLst>
                <a:ext uri="{FF2B5EF4-FFF2-40B4-BE49-F238E27FC236}">
                  <a16:creationId xmlns:a16="http://schemas.microsoft.com/office/drawing/2014/main" id="{47B58ED1-6755-CACB-D7F7-64F063302A24}"/>
                </a:ext>
              </a:extLst>
            </p:cNvPr>
            <p:cNvSpPr/>
            <p:nvPr/>
          </p:nvSpPr>
          <p:spPr>
            <a:xfrm>
              <a:off x="26237113" y="11482070"/>
              <a:ext cx="171444" cy="152418"/>
            </a:xfrm>
            <a:custGeom>
              <a:avLst/>
              <a:gdLst/>
              <a:ahLst/>
              <a:cxnLst/>
              <a:rect l="l" t="t" r="r" b="b"/>
              <a:pathLst>
                <a:path w="578679" h="489247">
                  <a:moveTo>
                    <a:pt x="0" y="0"/>
                  </a:moveTo>
                  <a:lnTo>
                    <a:pt x="578679" y="0"/>
                  </a:lnTo>
                  <a:lnTo>
                    <a:pt x="578679" y="489246"/>
                  </a:lnTo>
                  <a:lnTo>
                    <a:pt x="0" y="48924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grpSp>
          <p:nvGrpSpPr>
            <p:cNvPr id="16741" name="Group 133">
              <a:extLst>
                <a:ext uri="{FF2B5EF4-FFF2-40B4-BE49-F238E27FC236}">
                  <a16:creationId xmlns:a16="http://schemas.microsoft.com/office/drawing/2014/main" id="{A21317BE-83E7-598F-AB0C-1BDAC5FC74AC}"/>
                </a:ext>
              </a:extLst>
            </p:cNvPr>
            <p:cNvGrpSpPr/>
            <p:nvPr/>
          </p:nvGrpSpPr>
          <p:grpSpPr>
            <a:xfrm>
              <a:off x="24591707" y="9672092"/>
              <a:ext cx="576952" cy="608581"/>
              <a:chOff x="0" y="0"/>
              <a:chExt cx="2596535" cy="2604656"/>
            </a:xfrm>
          </p:grpSpPr>
          <p:grpSp>
            <p:nvGrpSpPr>
              <p:cNvPr id="16742" name="Group 134">
                <a:extLst>
                  <a:ext uri="{FF2B5EF4-FFF2-40B4-BE49-F238E27FC236}">
                    <a16:creationId xmlns:a16="http://schemas.microsoft.com/office/drawing/2014/main" id="{77B3CCDE-DC47-D8CA-2763-A92D5381E770}"/>
                  </a:ext>
                </a:extLst>
              </p:cNvPr>
              <p:cNvGrpSpPr/>
              <p:nvPr/>
            </p:nvGrpSpPr>
            <p:grpSpPr>
              <a:xfrm>
                <a:off x="113387" y="116899"/>
                <a:ext cx="2483148" cy="2487757"/>
                <a:chOff x="0" y="0"/>
                <a:chExt cx="484322" cy="485221"/>
              </a:xfrm>
            </p:grpSpPr>
            <p:sp>
              <p:nvSpPr>
                <p:cNvPr id="16757" name="Freeform 135">
                  <a:extLst>
                    <a:ext uri="{FF2B5EF4-FFF2-40B4-BE49-F238E27FC236}">
                      <a16:creationId xmlns:a16="http://schemas.microsoft.com/office/drawing/2014/main" id="{CFDC4481-7E7C-4B98-07BF-211CBA5126E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758" name="TextBox 136">
                  <a:extLst>
                    <a:ext uri="{FF2B5EF4-FFF2-40B4-BE49-F238E27FC236}">
                      <a16:creationId xmlns:a16="http://schemas.microsoft.com/office/drawing/2014/main" id="{426C38BA-EC4C-629B-FB7A-76FD5238A50A}"/>
                    </a:ext>
                  </a:extLst>
                </p:cNvPr>
                <p:cNvSpPr txBox="1"/>
                <p:nvPr/>
              </p:nvSpPr>
              <p:spPr>
                <a:xfrm>
                  <a:off x="0" y="-38100"/>
                  <a:ext cx="812800" cy="850900"/>
                </a:xfrm>
                <a:prstGeom prst="rect">
                  <a:avLst/>
                </a:prstGeom>
              </p:spPr>
              <p:txBody>
                <a:bodyPr lIns="183033" tIns="183033" rIns="183033" bIns="183033" rtlCol="0" anchor="ctr"/>
                <a:lstStyle/>
                <a:p>
                  <a:pPr algn="ctr">
                    <a:spcBef>
                      <a:spcPct val="0"/>
                    </a:spcBef>
                  </a:pPr>
                  <a:endParaRPr sz="3400">
                    <a:latin typeface="Georgia" panose="02040502050405020303" pitchFamily="18" charset="0"/>
                  </a:endParaRPr>
                </a:p>
              </p:txBody>
            </p:sp>
          </p:grpSp>
          <p:sp>
            <p:nvSpPr>
              <p:cNvPr id="16743" name="Freeform 137">
                <a:extLst>
                  <a:ext uri="{FF2B5EF4-FFF2-40B4-BE49-F238E27FC236}">
                    <a16:creationId xmlns:a16="http://schemas.microsoft.com/office/drawing/2014/main" id="{5CFC5488-EA35-92E6-CFF3-CEA78F22A8C1}"/>
                  </a:ext>
                </a:extLst>
              </p:cNvPr>
              <p:cNvSpPr/>
              <p:nvPr/>
            </p:nvSpPr>
            <p:spPr>
              <a:xfrm>
                <a:off x="0" y="0"/>
                <a:ext cx="2487757" cy="2487757"/>
              </a:xfrm>
              <a:custGeom>
                <a:avLst/>
                <a:gdLst/>
                <a:ahLst/>
                <a:cxnLst/>
                <a:rect l="l" t="t" r="r" b="b"/>
                <a:pathLst>
                  <a:path w="2487757" h="2487757">
                    <a:moveTo>
                      <a:pt x="0" y="0"/>
                    </a:moveTo>
                    <a:lnTo>
                      <a:pt x="2487757" y="0"/>
                    </a:lnTo>
                    <a:lnTo>
                      <a:pt x="2487757" y="2487757"/>
                    </a:lnTo>
                    <a:lnTo>
                      <a:pt x="0" y="2487757"/>
                    </a:lnTo>
                    <a:lnTo>
                      <a:pt x="0" y="0"/>
                    </a:lnTo>
                    <a:close/>
                  </a:path>
                </a:pathLst>
              </a:custGeom>
              <a:blipFill>
                <a:blip r:embed="rId12"/>
                <a:stretch>
                  <a:fillRect/>
                </a:stretch>
              </a:blipFill>
            </p:spPr>
          </p:sp>
          <p:grpSp>
            <p:nvGrpSpPr>
              <p:cNvPr id="16744" name="Group 138">
                <a:extLst>
                  <a:ext uri="{FF2B5EF4-FFF2-40B4-BE49-F238E27FC236}">
                    <a16:creationId xmlns:a16="http://schemas.microsoft.com/office/drawing/2014/main" id="{072E6C4E-481E-385E-389E-3377ABD1585D}"/>
                  </a:ext>
                </a:extLst>
              </p:cNvPr>
              <p:cNvGrpSpPr/>
              <p:nvPr/>
            </p:nvGrpSpPr>
            <p:grpSpPr>
              <a:xfrm>
                <a:off x="10491" y="1141"/>
                <a:ext cx="2483148" cy="2487757"/>
                <a:chOff x="0" y="0"/>
                <a:chExt cx="484322" cy="485221"/>
              </a:xfrm>
            </p:grpSpPr>
            <p:sp>
              <p:nvSpPr>
                <p:cNvPr id="16755" name="Freeform 139">
                  <a:extLst>
                    <a:ext uri="{FF2B5EF4-FFF2-40B4-BE49-F238E27FC236}">
                      <a16:creationId xmlns:a16="http://schemas.microsoft.com/office/drawing/2014/main" id="{6243B53A-4AE4-9191-EE3C-5F1A80609BF9}"/>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756" name="TextBox 140">
                  <a:extLst>
                    <a:ext uri="{FF2B5EF4-FFF2-40B4-BE49-F238E27FC236}">
                      <a16:creationId xmlns:a16="http://schemas.microsoft.com/office/drawing/2014/main" id="{B572FEDC-B666-1DC2-0E99-DD7580568677}"/>
                    </a:ext>
                  </a:extLst>
                </p:cNvPr>
                <p:cNvSpPr txBox="1"/>
                <p:nvPr/>
              </p:nvSpPr>
              <p:spPr>
                <a:xfrm>
                  <a:off x="0" y="-38100"/>
                  <a:ext cx="812800" cy="850900"/>
                </a:xfrm>
                <a:prstGeom prst="rect">
                  <a:avLst/>
                </a:prstGeom>
              </p:spPr>
              <p:txBody>
                <a:bodyPr lIns="183033" tIns="183033" rIns="183033" bIns="183033" rtlCol="0" anchor="ctr"/>
                <a:lstStyle/>
                <a:p>
                  <a:pPr algn="ctr">
                    <a:spcBef>
                      <a:spcPct val="0"/>
                    </a:spcBef>
                  </a:pPr>
                  <a:endParaRPr sz="3400">
                    <a:latin typeface="Georgia" panose="02040502050405020303" pitchFamily="18" charset="0"/>
                  </a:endParaRPr>
                </a:p>
              </p:txBody>
            </p:sp>
          </p:grpSp>
          <p:sp>
            <p:nvSpPr>
              <p:cNvPr id="16745" name="Freeform 141">
                <a:extLst>
                  <a:ext uri="{FF2B5EF4-FFF2-40B4-BE49-F238E27FC236}">
                    <a16:creationId xmlns:a16="http://schemas.microsoft.com/office/drawing/2014/main" id="{15EC14E0-A87F-FEEB-0556-B962CC58CEF1}"/>
                  </a:ext>
                </a:extLst>
              </p:cNvPr>
              <p:cNvSpPr/>
              <p:nvPr/>
            </p:nvSpPr>
            <p:spPr>
              <a:xfrm>
                <a:off x="4335" y="937013"/>
                <a:ext cx="532719" cy="503662"/>
              </a:xfrm>
              <a:custGeom>
                <a:avLst/>
                <a:gdLst/>
                <a:ahLst/>
                <a:cxnLst/>
                <a:rect l="l" t="t" r="r" b="b"/>
                <a:pathLst>
                  <a:path w="532719" h="503662">
                    <a:moveTo>
                      <a:pt x="0" y="0"/>
                    </a:moveTo>
                    <a:lnTo>
                      <a:pt x="532719" y="0"/>
                    </a:lnTo>
                    <a:lnTo>
                      <a:pt x="532719" y="503662"/>
                    </a:lnTo>
                    <a:lnTo>
                      <a:pt x="0" y="50366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746" name="Freeform 142">
                <a:extLst>
                  <a:ext uri="{FF2B5EF4-FFF2-40B4-BE49-F238E27FC236}">
                    <a16:creationId xmlns:a16="http://schemas.microsoft.com/office/drawing/2014/main" id="{DBDA494A-D4B0-5A7D-3AF3-580A054090A2}"/>
                  </a:ext>
                </a:extLst>
              </p:cNvPr>
              <p:cNvSpPr/>
              <p:nvPr/>
            </p:nvSpPr>
            <p:spPr>
              <a:xfrm>
                <a:off x="1734036" y="751445"/>
                <a:ext cx="646623" cy="689230"/>
              </a:xfrm>
              <a:custGeom>
                <a:avLst/>
                <a:gdLst/>
                <a:ahLst/>
                <a:cxnLst/>
                <a:rect l="l" t="t" r="r" b="b"/>
                <a:pathLst>
                  <a:path w="646623" h="689230">
                    <a:moveTo>
                      <a:pt x="0" y="0"/>
                    </a:moveTo>
                    <a:lnTo>
                      <a:pt x="646623" y="0"/>
                    </a:lnTo>
                    <a:lnTo>
                      <a:pt x="646623" y="689230"/>
                    </a:lnTo>
                    <a:lnTo>
                      <a:pt x="0" y="68923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747" name="Freeform 143">
                <a:extLst>
                  <a:ext uri="{FF2B5EF4-FFF2-40B4-BE49-F238E27FC236}">
                    <a16:creationId xmlns:a16="http://schemas.microsoft.com/office/drawing/2014/main" id="{BCA29768-632B-A0D8-A6F8-CA5F53B7A375}"/>
                  </a:ext>
                </a:extLst>
              </p:cNvPr>
              <p:cNvSpPr/>
              <p:nvPr/>
            </p:nvSpPr>
            <p:spPr>
              <a:xfrm>
                <a:off x="1403912" y="116899"/>
                <a:ext cx="660248" cy="601426"/>
              </a:xfrm>
              <a:custGeom>
                <a:avLst/>
                <a:gdLst/>
                <a:ahLst/>
                <a:cxnLst/>
                <a:rect l="l" t="t" r="r" b="b"/>
                <a:pathLst>
                  <a:path w="660248" h="601426">
                    <a:moveTo>
                      <a:pt x="0" y="0"/>
                    </a:moveTo>
                    <a:lnTo>
                      <a:pt x="660248" y="0"/>
                    </a:lnTo>
                    <a:lnTo>
                      <a:pt x="660248" y="601426"/>
                    </a:lnTo>
                    <a:lnTo>
                      <a:pt x="0" y="60142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748" name="Freeform 144">
                <a:extLst>
                  <a:ext uri="{FF2B5EF4-FFF2-40B4-BE49-F238E27FC236}">
                    <a16:creationId xmlns:a16="http://schemas.microsoft.com/office/drawing/2014/main" id="{56C47DB9-E491-24ED-7956-F7AA65CA4DDC}"/>
                  </a:ext>
                </a:extLst>
              </p:cNvPr>
              <p:cNvSpPr/>
              <p:nvPr/>
            </p:nvSpPr>
            <p:spPr>
              <a:xfrm>
                <a:off x="482819" y="516962"/>
                <a:ext cx="830008" cy="843816"/>
              </a:xfrm>
              <a:custGeom>
                <a:avLst/>
                <a:gdLst/>
                <a:ahLst/>
                <a:cxnLst/>
                <a:rect l="l" t="t" r="r" b="b"/>
                <a:pathLst>
                  <a:path w="830008" h="843816">
                    <a:moveTo>
                      <a:pt x="0" y="0"/>
                    </a:moveTo>
                    <a:lnTo>
                      <a:pt x="830008" y="0"/>
                    </a:lnTo>
                    <a:lnTo>
                      <a:pt x="830008" y="843815"/>
                    </a:lnTo>
                    <a:lnTo>
                      <a:pt x="0" y="84381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749" name="Freeform 145">
                <a:extLst>
                  <a:ext uri="{FF2B5EF4-FFF2-40B4-BE49-F238E27FC236}">
                    <a16:creationId xmlns:a16="http://schemas.microsoft.com/office/drawing/2014/main" id="{5B281B5F-F97F-F8FF-692E-74F1BB33CB5D}"/>
                  </a:ext>
                </a:extLst>
              </p:cNvPr>
              <p:cNvSpPr/>
              <p:nvPr/>
            </p:nvSpPr>
            <p:spPr>
              <a:xfrm>
                <a:off x="281971" y="1487662"/>
                <a:ext cx="510168" cy="466571"/>
              </a:xfrm>
              <a:custGeom>
                <a:avLst/>
                <a:gdLst/>
                <a:ahLst/>
                <a:cxnLst/>
                <a:rect l="l" t="t" r="r" b="b"/>
                <a:pathLst>
                  <a:path w="510168" h="466571">
                    <a:moveTo>
                      <a:pt x="0" y="0"/>
                    </a:moveTo>
                    <a:lnTo>
                      <a:pt x="510167" y="0"/>
                    </a:lnTo>
                    <a:lnTo>
                      <a:pt x="510167" y="466571"/>
                    </a:lnTo>
                    <a:lnTo>
                      <a:pt x="0" y="46657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750" name="Freeform 146">
                <a:extLst>
                  <a:ext uri="{FF2B5EF4-FFF2-40B4-BE49-F238E27FC236}">
                    <a16:creationId xmlns:a16="http://schemas.microsoft.com/office/drawing/2014/main" id="{29832FB8-C847-C14E-BD12-C267EC3DE4E0}"/>
                  </a:ext>
                </a:extLst>
              </p:cNvPr>
              <p:cNvSpPr/>
              <p:nvPr/>
            </p:nvSpPr>
            <p:spPr>
              <a:xfrm>
                <a:off x="683986" y="61868"/>
                <a:ext cx="427675" cy="427675"/>
              </a:xfrm>
              <a:custGeom>
                <a:avLst/>
                <a:gdLst/>
                <a:ahLst/>
                <a:cxnLst/>
                <a:rect l="l" t="t" r="r" b="b"/>
                <a:pathLst>
                  <a:path w="427675" h="427675">
                    <a:moveTo>
                      <a:pt x="0" y="0"/>
                    </a:moveTo>
                    <a:lnTo>
                      <a:pt x="427675" y="0"/>
                    </a:lnTo>
                    <a:lnTo>
                      <a:pt x="427675" y="427675"/>
                    </a:lnTo>
                    <a:lnTo>
                      <a:pt x="0" y="42767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751" name="Freeform 147">
                <a:extLst>
                  <a:ext uri="{FF2B5EF4-FFF2-40B4-BE49-F238E27FC236}">
                    <a16:creationId xmlns:a16="http://schemas.microsoft.com/office/drawing/2014/main" id="{6DE6C207-29A2-717B-A26B-6910404A19FD}"/>
                  </a:ext>
                </a:extLst>
              </p:cNvPr>
              <p:cNvSpPr/>
              <p:nvPr/>
            </p:nvSpPr>
            <p:spPr>
              <a:xfrm>
                <a:off x="249996" y="1954233"/>
                <a:ext cx="349575" cy="451065"/>
              </a:xfrm>
              <a:custGeom>
                <a:avLst/>
                <a:gdLst/>
                <a:ahLst/>
                <a:cxnLst/>
                <a:rect l="l" t="t" r="r" b="b"/>
                <a:pathLst>
                  <a:path w="349575" h="451065">
                    <a:moveTo>
                      <a:pt x="0" y="0"/>
                    </a:moveTo>
                    <a:lnTo>
                      <a:pt x="349575" y="0"/>
                    </a:lnTo>
                    <a:lnTo>
                      <a:pt x="349575" y="451065"/>
                    </a:lnTo>
                    <a:lnTo>
                      <a:pt x="0" y="451065"/>
                    </a:lnTo>
                    <a:lnTo>
                      <a:pt x="0" y="0"/>
                    </a:lnTo>
                    <a:close/>
                  </a:path>
                </a:pathLst>
              </a:custGeom>
              <a:blipFill>
                <a:blip r:embed="rId36"/>
                <a:stretch>
                  <a:fillRect/>
                </a:stretch>
              </a:blipFill>
            </p:spPr>
          </p:sp>
          <p:sp>
            <p:nvSpPr>
              <p:cNvPr id="16752" name="Freeform 148">
                <a:extLst>
                  <a:ext uri="{FF2B5EF4-FFF2-40B4-BE49-F238E27FC236}">
                    <a16:creationId xmlns:a16="http://schemas.microsoft.com/office/drawing/2014/main" id="{FB2ACAF4-742F-296B-AF18-3122127E2C6F}"/>
                  </a:ext>
                </a:extLst>
              </p:cNvPr>
              <p:cNvSpPr/>
              <p:nvPr/>
            </p:nvSpPr>
            <p:spPr>
              <a:xfrm>
                <a:off x="151920" y="184390"/>
                <a:ext cx="385134" cy="427064"/>
              </a:xfrm>
              <a:custGeom>
                <a:avLst/>
                <a:gdLst/>
                <a:ahLst/>
                <a:cxnLst/>
                <a:rect l="l" t="t" r="r" b="b"/>
                <a:pathLst>
                  <a:path w="385134" h="427064">
                    <a:moveTo>
                      <a:pt x="0" y="0"/>
                    </a:moveTo>
                    <a:lnTo>
                      <a:pt x="385134" y="0"/>
                    </a:lnTo>
                    <a:lnTo>
                      <a:pt x="385134" y="427064"/>
                    </a:lnTo>
                    <a:lnTo>
                      <a:pt x="0" y="427064"/>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753" name="Freeform 149">
                <a:extLst>
                  <a:ext uri="{FF2B5EF4-FFF2-40B4-BE49-F238E27FC236}">
                    <a16:creationId xmlns:a16="http://schemas.microsoft.com/office/drawing/2014/main" id="{691D59DB-B4F1-6F0F-37C1-EC1738AF7C86}"/>
                  </a:ext>
                </a:extLst>
              </p:cNvPr>
              <p:cNvSpPr/>
              <p:nvPr/>
            </p:nvSpPr>
            <p:spPr>
              <a:xfrm>
                <a:off x="792138" y="1754792"/>
                <a:ext cx="769416" cy="650506"/>
              </a:xfrm>
              <a:custGeom>
                <a:avLst/>
                <a:gdLst/>
                <a:ahLst/>
                <a:cxnLst/>
                <a:rect l="l" t="t" r="r" b="b"/>
                <a:pathLst>
                  <a:path w="769416" h="650506">
                    <a:moveTo>
                      <a:pt x="0" y="0"/>
                    </a:moveTo>
                    <a:lnTo>
                      <a:pt x="769416" y="0"/>
                    </a:lnTo>
                    <a:lnTo>
                      <a:pt x="769416" y="650506"/>
                    </a:lnTo>
                    <a:lnTo>
                      <a:pt x="0" y="65050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6754" name="Freeform 150">
                <a:extLst>
                  <a:ext uri="{FF2B5EF4-FFF2-40B4-BE49-F238E27FC236}">
                    <a16:creationId xmlns:a16="http://schemas.microsoft.com/office/drawing/2014/main" id="{20D0E955-DFC0-FC0E-2D71-FD0F8041924F}"/>
                  </a:ext>
                </a:extLst>
              </p:cNvPr>
              <p:cNvSpPr/>
              <p:nvPr/>
            </p:nvSpPr>
            <p:spPr>
              <a:xfrm>
                <a:off x="1354961" y="1615057"/>
                <a:ext cx="1057236" cy="872700"/>
              </a:xfrm>
              <a:custGeom>
                <a:avLst/>
                <a:gdLst/>
                <a:ahLst/>
                <a:cxnLst/>
                <a:rect l="l" t="t" r="r" b="b"/>
                <a:pathLst>
                  <a:path w="1057236" h="872700">
                    <a:moveTo>
                      <a:pt x="0" y="0"/>
                    </a:moveTo>
                    <a:lnTo>
                      <a:pt x="1057236" y="0"/>
                    </a:lnTo>
                    <a:lnTo>
                      <a:pt x="1057236" y="872700"/>
                    </a:lnTo>
                    <a:lnTo>
                      <a:pt x="0" y="872700"/>
                    </a:lnTo>
                    <a:lnTo>
                      <a:pt x="0" y="0"/>
                    </a:lnTo>
                    <a:close/>
                  </a:path>
                </a:pathLst>
              </a:custGeom>
              <a:blipFill>
                <a:blip r:embed="rId41"/>
                <a:stretch>
                  <a:fillRect/>
                </a:stretch>
              </a:blipFill>
            </p:spPr>
          </p:sp>
        </p:grpSp>
      </p:grpSp>
      <p:sp>
        <p:nvSpPr>
          <p:cNvPr id="16794" name="Arrow: Right 16793">
            <a:extLst>
              <a:ext uri="{FF2B5EF4-FFF2-40B4-BE49-F238E27FC236}">
                <a16:creationId xmlns:a16="http://schemas.microsoft.com/office/drawing/2014/main" id="{EEEF4775-B1B9-1160-C2D0-979ADA2B9E25}"/>
              </a:ext>
            </a:extLst>
          </p:cNvPr>
          <p:cNvSpPr/>
          <p:nvPr/>
        </p:nvSpPr>
        <p:spPr bwMode="auto">
          <a:xfrm>
            <a:off x="16258576" y="10532147"/>
            <a:ext cx="1115024" cy="7004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Arial" charset="0"/>
            </a:endParaRPr>
          </a:p>
        </p:txBody>
      </p:sp>
      <p:sp>
        <p:nvSpPr>
          <p:cNvPr id="16795" name="Arrow: Right 16794">
            <a:extLst>
              <a:ext uri="{FF2B5EF4-FFF2-40B4-BE49-F238E27FC236}">
                <a16:creationId xmlns:a16="http://schemas.microsoft.com/office/drawing/2014/main" id="{A111729E-49E0-94AF-0CC1-FBE0B29A4567}"/>
              </a:ext>
            </a:extLst>
          </p:cNvPr>
          <p:cNvSpPr/>
          <p:nvPr/>
        </p:nvSpPr>
        <p:spPr bwMode="auto">
          <a:xfrm>
            <a:off x="20601976" y="10577763"/>
            <a:ext cx="1115024" cy="7004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Arial" charset="0"/>
            </a:endParaRPr>
          </a:p>
        </p:txBody>
      </p:sp>
      <p:sp>
        <p:nvSpPr>
          <p:cNvPr id="16796" name="Rectangle 100">
            <a:extLst>
              <a:ext uri="{FF2B5EF4-FFF2-40B4-BE49-F238E27FC236}">
                <a16:creationId xmlns:a16="http://schemas.microsoft.com/office/drawing/2014/main" id="{6AF88CE2-B125-2530-9C70-AAB83D6AEB94}"/>
              </a:ext>
            </a:extLst>
          </p:cNvPr>
          <p:cNvSpPr>
            <a:spLocks noChangeArrowheads="1"/>
          </p:cNvSpPr>
          <p:nvPr/>
        </p:nvSpPr>
        <p:spPr bwMode="auto">
          <a:xfrm>
            <a:off x="27051000" y="26169769"/>
            <a:ext cx="1526380"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pic>
        <p:nvPicPr>
          <p:cNvPr id="16798" name="Picture 16797" descr="A black and white logo&#10;&#10;Description automatically generated">
            <a:extLst>
              <a:ext uri="{FF2B5EF4-FFF2-40B4-BE49-F238E27FC236}">
                <a16:creationId xmlns:a16="http://schemas.microsoft.com/office/drawing/2014/main" id="{A067FCAA-8395-D251-F1EF-99EC525E9FC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33400" y="44450"/>
            <a:ext cx="5157048" cy="4420327"/>
          </a:xfrm>
          <a:prstGeom prst="rect">
            <a:avLst/>
          </a:prstGeom>
        </p:spPr>
      </p:pic>
      <p:pic>
        <p:nvPicPr>
          <p:cNvPr id="16800" name="Picture 16799" descr="A logo for a university&#10;&#10;Description automatically generated">
            <a:extLst>
              <a:ext uri="{FF2B5EF4-FFF2-40B4-BE49-F238E27FC236}">
                <a16:creationId xmlns:a16="http://schemas.microsoft.com/office/drawing/2014/main" id="{CD4E24AA-E1E1-CABC-F4E4-F6C969A4ABC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035555" y="1254157"/>
            <a:ext cx="5157048" cy="4512417"/>
          </a:xfrm>
          <a:prstGeom prst="rect">
            <a:avLst/>
          </a:prstGeom>
        </p:spPr>
      </p:pic>
      <p:grpSp>
        <p:nvGrpSpPr>
          <p:cNvPr id="16802" name="Group 73">
            <a:extLst>
              <a:ext uri="{FF2B5EF4-FFF2-40B4-BE49-F238E27FC236}">
                <a16:creationId xmlns:a16="http://schemas.microsoft.com/office/drawing/2014/main" id="{1721C76A-0721-8755-BE1D-0850AA1AFDFC}"/>
              </a:ext>
            </a:extLst>
          </p:cNvPr>
          <p:cNvGrpSpPr/>
          <p:nvPr/>
        </p:nvGrpSpPr>
        <p:grpSpPr>
          <a:xfrm>
            <a:off x="17924424" y="9882737"/>
            <a:ext cx="2073452" cy="1953734"/>
            <a:chOff x="0" y="0"/>
            <a:chExt cx="4221040" cy="4354493"/>
          </a:xfrm>
        </p:grpSpPr>
        <p:grpSp>
          <p:nvGrpSpPr>
            <p:cNvPr id="16803" name="Group 74">
              <a:extLst>
                <a:ext uri="{FF2B5EF4-FFF2-40B4-BE49-F238E27FC236}">
                  <a16:creationId xmlns:a16="http://schemas.microsoft.com/office/drawing/2014/main" id="{5689B9DF-F7E0-727C-5520-F85298934FDA}"/>
                </a:ext>
              </a:extLst>
            </p:cNvPr>
            <p:cNvGrpSpPr/>
            <p:nvPr/>
          </p:nvGrpSpPr>
          <p:grpSpPr>
            <a:xfrm>
              <a:off x="56577" y="58329"/>
              <a:ext cx="1239019" cy="1241319"/>
              <a:chOff x="0" y="0"/>
              <a:chExt cx="484322" cy="485221"/>
            </a:xfrm>
          </p:grpSpPr>
          <p:sp>
            <p:nvSpPr>
              <p:cNvPr id="16864" name="Freeform 75">
                <a:extLst>
                  <a:ext uri="{FF2B5EF4-FFF2-40B4-BE49-F238E27FC236}">
                    <a16:creationId xmlns:a16="http://schemas.microsoft.com/office/drawing/2014/main" id="{84E228CE-F309-3019-3354-46301DD0068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865" name="TextBox 76">
                <a:extLst>
                  <a:ext uri="{FF2B5EF4-FFF2-40B4-BE49-F238E27FC236}">
                    <a16:creationId xmlns:a16="http://schemas.microsoft.com/office/drawing/2014/main" id="{534771BF-49FF-5641-ED02-6672389F266C}"/>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04" name="Freeform 77">
              <a:extLst>
                <a:ext uri="{FF2B5EF4-FFF2-40B4-BE49-F238E27FC236}">
                  <a16:creationId xmlns:a16="http://schemas.microsoft.com/office/drawing/2014/main" id="{D4643CB0-A0E5-4E2C-4691-661C30DE23F8}"/>
                </a:ext>
              </a:extLst>
            </p:cNvPr>
            <p:cNvSpPr/>
            <p:nvPr/>
          </p:nvSpPr>
          <p:spPr>
            <a:xfrm>
              <a:off x="0" y="0"/>
              <a:ext cx="1241319" cy="1241319"/>
            </a:xfrm>
            <a:custGeom>
              <a:avLst/>
              <a:gdLst/>
              <a:ahLst/>
              <a:cxnLst/>
              <a:rect l="l" t="t" r="r" b="b"/>
              <a:pathLst>
                <a:path w="1241319" h="1241319">
                  <a:moveTo>
                    <a:pt x="0" y="0"/>
                  </a:moveTo>
                  <a:lnTo>
                    <a:pt x="1241319" y="0"/>
                  </a:lnTo>
                  <a:lnTo>
                    <a:pt x="1241319" y="1241319"/>
                  </a:lnTo>
                  <a:lnTo>
                    <a:pt x="0" y="1241319"/>
                  </a:lnTo>
                  <a:lnTo>
                    <a:pt x="0" y="0"/>
                  </a:lnTo>
                  <a:close/>
                </a:path>
              </a:pathLst>
            </a:custGeom>
            <a:blipFill>
              <a:blip r:embed="rId12"/>
              <a:stretch>
                <a:fillRect/>
              </a:stretch>
            </a:blipFill>
          </p:spPr>
        </p:sp>
        <p:grpSp>
          <p:nvGrpSpPr>
            <p:cNvPr id="16805" name="Group 78">
              <a:extLst>
                <a:ext uri="{FF2B5EF4-FFF2-40B4-BE49-F238E27FC236}">
                  <a16:creationId xmlns:a16="http://schemas.microsoft.com/office/drawing/2014/main" id="{EF3DB7D6-EE51-7C5C-838A-3ED85F7C65D5}"/>
                </a:ext>
              </a:extLst>
            </p:cNvPr>
            <p:cNvGrpSpPr/>
            <p:nvPr/>
          </p:nvGrpSpPr>
          <p:grpSpPr>
            <a:xfrm>
              <a:off x="1513147" y="51911"/>
              <a:ext cx="1239019" cy="1241319"/>
              <a:chOff x="0" y="0"/>
              <a:chExt cx="484322" cy="485221"/>
            </a:xfrm>
          </p:grpSpPr>
          <p:sp>
            <p:nvSpPr>
              <p:cNvPr id="16862" name="Freeform 79">
                <a:extLst>
                  <a:ext uri="{FF2B5EF4-FFF2-40B4-BE49-F238E27FC236}">
                    <a16:creationId xmlns:a16="http://schemas.microsoft.com/office/drawing/2014/main" id="{D8FC264F-4A26-0F49-EF69-D9E216AED83E}"/>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863" name="TextBox 80">
                <a:extLst>
                  <a:ext uri="{FF2B5EF4-FFF2-40B4-BE49-F238E27FC236}">
                    <a16:creationId xmlns:a16="http://schemas.microsoft.com/office/drawing/2014/main" id="{F68AEF15-440C-26E4-D0BF-BF5113164D0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06" name="Freeform 81">
              <a:extLst>
                <a:ext uri="{FF2B5EF4-FFF2-40B4-BE49-F238E27FC236}">
                  <a16:creationId xmlns:a16="http://schemas.microsoft.com/office/drawing/2014/main" id="{D222279B-FF30-E383-3E7A-0CA2DE0E211B}"/>
                </a:ext>
              </a:extLst>
            </p:cNvPr>
            <p:cNvSpPr/>
            <p:nvPr/>
          </p:nvSpPr>
          <p:spPr>
            <a:xfrm>
              <a:off x="1462457"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16807" name="Group 82">
              <a:extLst>
                <a:ext uri="{FF2B5EF4-FFF2-40B4-BE49-F238E27FC236}">
                  <a16:creationId xmlns:a16="http://schemas.microsoft.com/office/drawing/2014/main" id="{841373C3-3A07-8229-C65A-4F212FAF7515}"/>
                </a:ext>
              </a:extLst>
            </p:cNvPr>
            <p:cNvGrpSpPr/>
            <p:nvPr/>
          </p:nvGrpSpPr>
          <p:grpSpPr>
            <a:xfrm>
              <a:off x="2976786" y="58329"/>
              <a:ext cx="1239019" cy="1241319"/>
              <a:chOff x="0" y="0"/>
              <a:chExt cx="484322" cy="485221"/>
            </a:xfrm>
          </p:grpSpPr>
          <p:sp>
            <p:nvSpPr>
              <p:cNvPr id="16860" name="Freeform 83">
                <a:extLst>
                  <a:ext uri="{FF2B5EF4-FFF2-40B4-BE49-F238E27FC236}">
                    <a16:creationId xmlns:a16="http://schemas.microsoft.com/office/drawing/2014/main" id="{832DF9A4-74F8-D421-3818-BC6FBBFA7486}"/>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861" name="TextBox 84">
                <a:extLst>
                  <a:ext uri="{FF2B5EF4-FFF2-40B4-BE49-F238E27FC236}">
                    <a16:creationId xmlns:a16="http://schemas.microsoft.com/office/drawing/2014/main" id="{C410DF62-61FC-6F36-5A5F-A5AD919FB22F}"/>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08" name="Freeform 85">
              <a:extLst>
                <a:ext uri="{FF2B5EF4-FFF2-40B4-BE49-F238E27FC236}">
                  <a16:creationId xmlns:a16="http://schemas.microsoft.com/office/drawing/2014/main" id="{0EBE050B-99E1-14E8-59FA-632F65C8881E}"/>
                </a:ext>
              </a:extLst>
            </p:cNvPr>
            <p:cNvSpPr/>
            <p:nvPr/>
          </p:nvSpPr>
          <p:spPr>
            <a:xfrm>
              <a:off x="2921979" y="0"/>
              <a:ext cx="1241319" cy="1241319"/>
            </a:xfrm>
            <a:custGeom>
              <a:avLst/>
              <a:gdLst/>
              <a:ahLst/>
              <a:cxnLst/>
              <a:rect l="l" t="t" r="r" b="b"/>
              <a:pathLst>
                <a:path w="1241319" h="1241319">
                  <a:moveTo>
                    <a:pt x="0" y="0"/>
                  </a:moveTo>
                  <a:lnTo>
                    <a:pt x="1241318" y="0"/>
                  </a:lnTo>
                  <a:lnTo>
                    <a:pt x="1241318" y="1241319"/>
                  </a:lnTo>
                  <a:lnTo>
                    <a:pt x="0" y="1241319"/>
                  </a:lnTo>
                  <a:lnTo>
                    <a:pt x="0" y="0"/>
                  </a:lnTo>
                  <a:close/>
                </a:path>
              </a:pathLst>
            </a:custGeom>
            <a:blipFill>
              <a:blip r:embed="rId12"/>
              <a:stretch>
                <a:fillRect/>
              </a:stretch>
            </a:blipFill>
          </p:spPr>
        </p:sp>
        <p:grpSp>
          <p:nvGrpSpPr>
            <p:cNvPr id="16809" name="Group 86">
              <a:extLst>
                <a:ext uri="{FF2B5EF4-FFF2-40B4-BE49-F238E27FC236}">
                  <a16:creationId xmlns:a16="http://schemas.microsoft.com/office/drawing/2014/main" id="{CD1FCB5C-3148-3FB0-684F-775E30B04C64}"/>
                </a:ext>
              </a:extLst>
            </p:cNvPr>
            <p:cNvGrpSpPr/>
            <p:nvPr/>
          </p:nvGrpSpPr>
          <p:grpSpPr>
            <a:xfrm>
              <a:off x="1466224" y="0"/>
              <a:ext cx="1239019" cy="1241319"/>
              <a:chOff x="0" y="0"/>
              <a:chExt cx="484322" cy="485221"/>
            </a:xfrm>
          </p:grpSpPr>
          <p:sp>
            <p:nvSpPr>
              <p:cNvPr id="16858" name="Freeform 87">
                <a:extLst>
                  <a:ext uri="{FF2B5EF4-FFF2-40B4-BE49-F238E27FC236}">
                    <a16:creationId xmlns:a16="http://schemas.microsoft.com/office/drawing/2014/main" id="{126B670A-642A-700A-BA6E-FB3840CAFA1C}"/>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859" name="TextBox 88">
                <a:extLst>
                  <a:ext uri="{FF2B5EF4-FFF2-40B4-BE49-F238E27FC236}">
                    <a16:creationId xmlns:a16="http://schemas.microsoft.com/office/drawing/2014/main" id="{A8A7EFDC-70CB-5765-D975-BDF1C7DF1009}"/>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10" name="Group 89">
              <a:extLst>
                <a:ext uri="{FF2B5EF4-FFF2-40B4-BE49-F238E27FC236}">
                  <a16:creationId xmlns:a16="http://schemas.microsoft.com/office/drawing/2014/main" id="{5EF41B22-A11D-A249-31DB-552100CE775D}"/>
                </a:ext>
              </a:extLst>
            </p:cNvPr>
            <p:cNvGrpSpPr/>
            <p:nvPr/>
          </p:nvGrpSpPr>
          <p:grpSpPr>
            <a:xfrm>
              <a:off x="5235" y="569"/>
              <a:ext cx="1239019" cy="1241319"/>
              <a:chOff x="0" y="0"/>
              <a:chExt cx="484322" cy="485221"/>
            </a:xfrm>
          </p:grpSpPr>
          <p:sp>
            <p:nvSpPr>
              <p:cNvPr id="16856" name="Freeform 90">
                <a:extLst>
                  <a:ext uri="{FF2B5EF4-FFF2-40B4-BE49-F238E27FC236}">
                    <a16:creationId xmlns:a16="http://schemas.microsoft.com/office/drawing/2014/main" id="{2FD8F876-E77C-8147-6BAD-71042438F0CF}"/>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857" name="TextBox 91">
                <a:extLst>
                  <a:ext uri="{FF2B5EF4-FFF2-40B4-BE49-F238E27FC236}">
                    <a16:creationId xmlns:a16="http://schemas.microsoft.com/office/drawing/2014/main" id="{6B5FFA89-1064-BD88-3D64-2DF83B22F318}"/>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11" name="Group 92">
              <a:extLst>
                <a:ext uri="{FF2B5EF4-FFF2-40B4-BE49-F238E27FC236}">
                  <a16:creationId xmlns:a16="http://schemas.microsoft.com/office/drawing/2014/main" id="{0C6E015A-A5E8-68F2-4EFB-32063DE104EC}"/>
                </a:ext>
              </a:extLst>
            </p:cNvPr>
            <p:cNvGrpSpPr/>
            <p:nvPr/>
          </p:nvGrpSpPr>
          <p:grpSpPr>
            <a:xfrm>
              <a:off x="2928396" y="569"/>
              <a:ext cx="1239019" cy="1241319"/>
              <a:chOff x="0" y="0"/>
              <a:chExt cx="484322" cy="485221"/>
            </a:xfrm>
          </p:grpSpPr>
          <p:sp>
            <p:nvSpPr>
              <p:cNvPr id="16854" name="Freeform 93">
                <a:extLst>
                  <a:ext uri="{FF2B5EF4-FFF2-40B4-BE49-F238E27FC236}">
                    <a16:creationId xmlns:a16="http://schemas.microsoft.com/office/drawing/2014/main" id="{901E3354-D868-3689-9C7C-81525CE32033}"/>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855" name="TextBox 94">
                <a:extLst>
                  <a:ext uri="{FF2B5EF4-FFF2-40B4-BE49-F238E27FC236}">
                    <a16:creationId xmlns:a16="http://schemas.microsoft.com/office/drawing/2014/main" id="{97C1572D-213D-4063-A929-C95C057B1AB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12" name="Group 95">
              <a:extLst>
                <a:ext uri="{FF2B5EF4-FFF2-40B4-BE49-F238E27FC236}">
                  <a16:creationId xmlns:a16="http://schemas.microsoft.com/office/drawing/2014/main" id="{989E4224-7F61-B743-3D65-00B40894BC7A}"/>
                </a:ext>
              </a:extLst>
            </p:cNvPr>
            <p:cNvGrpSpPr/>
            <p:nvPr/>
          </p:nvGrpSpPr>
          <p:grpSpPr>
            <a:xfrm>
              <a:off x="61812" y="1585752"/>
              <a:ext cx="1239019" cy="1241319"/>
              <a:chOff x="0" y="0"/>
              <a:chExt cx="484322" cy="485221"/>
            </a:xfrm>
          </p:grpSpPr>
          <p:sp>
            <p:nvSpPr>
              <p:cNvPr id="16852" name="Freeform 96">
                <a:extLst>
                  <a:ext uri="{FF2B5EF4-FFF2-40B4-BE49-F238E27FC236}">
                    <a16:creationId xmlns:a16="http://schemas.microsoft.com/office/drawing/2014/main" id="{F1EE1A5C-91D0-3AD2-00A0-29CDBF3311F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853" name="TextBox 97">
                <a:extLst>
                  <a:ext uri="{FF2B5EF4-FFF2-40B4-BE49-F238E27FC236}">
                    <a16:creationId xmlns:a16="http://schemas.microsoft.com/office/drawing/2014/main" id="{93015D8B-13C2-679D-E80E-8D243E00F6A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13" name="Freeform 98">
              <a:extLst>
                <a:ext uri="{FF2B5EF4-FFF2-40B4-BE49-F238E27FC236}">
                  <a16:creationId xmlns:a16="http://schemas.microsoft.com/office/drawing/2014/main" id="{56B933C4-5985-CC1A-1082-DFC334CFC547}"/>
                </a:ext>
              </a:extLst>
            </p:cNvPr>
            <p:cNvSpPr/>
            <p:nvPr/>
          </p:nvSpPr>
          <p:spPr>
            <a:xfrm>
              <a:off x="5235" y="1527423"/>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16814" name="Group 99">
              <a:extLst>
                <a:ext uri="{FF2B5EF4-FFF2-40B4-BE49-F238E27FC236}">
                  <a16:creationId xmlns:a16="http://schemas.microsoft.com/office/drawing/2014/main" id="{2945F3E5-5695-A6A5-6BF9-C4BAC9C88222}"/>
                </a:ext>
              </a:extLst>
            </p:cNvPr>
            <p:cNvGrpSpPr/>
            <p:nvPr/>
          </p:nvGrpSpPr>
          <p:grpSpPr>
            <a:xfrm>
              <a:off x="1518382" y="1579334"/>
              <a:ext cx="1239019" cy="1241319"/>
              <a:chOff x="0" y="0"/>
              <a:chExt cx="484322" cy="485221"/>
            </a:xfrm>
          </p:grpSpPr>
          <p:sp>
            <p:nvSpPr>
              <p:cNvPr id="16850" name="Freeform 100">
                <a:extLst>
                  <a:ext uri="{FF2B5EF4-FFF2-40B4-BE49-F238E27FC236}">
                    <a16:creationId xmlns:a16="http://schemas.microsoft.com/office/drawing/2014/main" id="{EC2FCF4E-C12B-E206-32E1-94AC42E5416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851" name="TextBox 101">
                <a:extLst>
                  <a:ext uri="{FF2B5EF4-FFF2-40B4-BE49-F238E27FC236}">
                    <a16:creationId xmlns:a16="http://schemas.microsoft.com/office/drawing/2014/main" id="{3C3F6CCC-EA0D-1B07-79B0-0B7D06CEF4C1}"/>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15" name="Freeform 102">
              <a:extLst>
                <a:ext uri="{FF2B5EF4-FFF2-40B4-BE49-F238E27FC236}">
                  <a16:creationId xmlns:a16="http://schemas.microsoft.com/office/drawing/2014/main" id="{6DAB69B1-73EB-655E-F5D7-F1F283DA383C}"/>
                </a:ext>
              </a:extLst>
            </p:cNvPr>
            <p:cNvSpPr/>
            <p:nvPr/>
          </p:nvSpPr>
          <p:spPr>
            <a:xfrm>
              <a:off x="1467692"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6816" name="Group 103">
              <a:extLst>
                <a:ext uri="{FF2B5EF4-FFF2-40B4-BE49-F238E27FC236}">
                  <a16:creationId xmlns:a16="http://schemas.microsoft.com/office/drawing/2014/main" id="{BF87FA8F-7775-3AA9-2BCF-252390526D7D}"/>
                </a:ext>
              </a:extLst>
            </p:cNvPr>
            <p:cNvGrpSpPr/>
            <p:nvPr/>
          </p:nvGrpSpPr>
          <p:grpSpPr>
            <a:xfrm>
              <a:off x="2982021" y="1585752"/>
              <a:ext cx="1239019" cy="1241319"/>
              <a:chOff x="0" y="0"/>
              <a:chExt cx="484322" cy="485221"/>
            </a:xfrm>
          </p:grpSpPr>
          <p:sp>
            <p:nvSpPr>
              <p:cNvPr id="16848" name="Freeform 104">
                <a:extLst>
                  <a:ext uri="{FF2B5EF4-FFF2-40B4-BE49-F238E27FC236}">
                    <a16:creationId xmlns:a16="http://schemas.microsoft.com/office/drawing/2014/main" id="{CC259821-A43F-453D-9951-09AC05E5BCD3}"/>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849" name="TextBox 105">
                <a:extLst>
                  <a:ext uri="{FF2B5EF4-FFF2-40B4-BE49-F238E27FC236}">
                    <a16:creationId xmlns:a16="http://schemas.microsoft.com/office/drawing/2014/main" id="{A27601C1-17A6-C1B8-A5ED-9E8DA30091FE}"/>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17" name="Freeform 106">
              <a:extLst>
                <a:ext uri="{FF2B5EF4-FFF2-40B4-BE49-F238E27FC236}">
                  <a16:creationId xmlns:a16="http://schemas.microsoft.com/office/drawing/2014/main" id="{83C28635-C1D8-7524-F883-54AA80A32B42}"/>
                </a:ext>
              </a:extLst>
            </p:cNvPr>
            <p:cNvSpPr/>
            <p:nvPr/>
          </p:nvSpPr>
          <p:spPr>
            <a:xfrm>
              <a:off x="2927214" y="1527423"/>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6818" name="Group 107">
              <a:extLst>
                <a:ext uri="{FF2B5EF4-FFF2-40B4-BE49-F238E27FC236}">
                  <a16:creationId xmlns:a16="http://schemas.microsoft.com/office/drawing/2014/main" id="{423511C0-E17E-65E1-13A1-7E113184A443}"/>
                </a:ext>
              </a:extLst>
            </p:cNvPr>
            <p:cNvGrpSpPr/>
            <p:nvPr/>
          </p:nvGrpSpPr>
          <p:grpSpPr>
            <a:xfrm>
              <a:off x="1471459" y="1527423"/>
              <a:ext cx="1239019" cy="1241319"/>
              <a:chOff x="0" y="0"/>
              <a:chExt cx="484322" cy="485221"/>
            </a:xfrm>
          </p:grpSpPr>
          <p:sp>
            <p:nvSpPr>
              <p:cNvPr id="16846" name="Freeform 108">
                <a:extLst>
                  <a:ext uri="{FF2B5EF4-FFF2-40B4-BE49-F238E27FC236}">
                    <a16:creationId xmlns:a16="http://schemas.microsoft.com/office/drawing/2014/main" id="{F2E509A3-E7E1-04A0-35F4-DAB092C51C3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847" name="TextBox 109">
                <a:extLst>
                  <a:ext uri="{FF2B5EF4-FFF2-40B4-BE49-F238E27FC236}">
                    <a16:creationId xmlns:a16="http://schemas.microsoft.com/office/drawing/2014/main" id="{DAA5FFEA-AADF-10D3-4164-2D6796C83D0D}"/>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19" name="Group 110">
              <a:extLst>
                <a:ext uri="{FF2B5EF4-FFF2-40B4-BE49-F238E27FC236}">
                  <a16:creationId xmlns:a16="http://schemas.microsoft.com/office/drawing/2014/main" id="{83A8B2D4-6C9F-FFD5-7B76-6A5A3B87CA25}"/>
                </a:ext>
              </a:extLst>
            </p:cNvPr>
            <p:cNvGrpSpPr/>
            <p:nvPr/>
          </p:nvGrpSpPr>
          <p:grpSpPr>
            <a:xfrm>
              <a:off x="10470" y="1527992"/>
              <a:ext cx="1239019" cy="1241319"/>
              <a:chOff x="0" y="0"/>
              <a:chExt cx="484322" cy="485221"/>
            </a:xfrm>
          </p:grpSpPr>
          <p:sp>
            <p:nvSpPr>
              <p:cNvPr id="16844" name="Freeform 111">
                <a:extLst>
                  <a:ext uri="{FF2B5EF4-FFF2-40B4-BE49-F238E27FC236}">
                    <a16:creationId xmlns:a16="http://schemas.microsoft.com/office/drawing/2014/main" id="{F6AC7A58-1D9C-C436-29C7-703BCAF40151}"/>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845" name="TextBox 112">
                <a:extLst>
                  <a:ext uri="{FF2B5EF4-FFF2-40B4-BE49-F238E27FC236}">
                    <a16:creationId xmlns:a16="http://schemas.microsoft.com/office/drawing/2014/main" id="{F6C3D168-6B7E-A008-AE14-FBA7FC9536FE}"/>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20" name="Group 113">
              <a:extLst>
                <a:ext uri="{FF2B5EF4-FFF2-40B4-BE49-F238E27FC236}">
                  <a16:creationId xmlns:a16="http://schemas.microsoft.com/office/drawing/2014/main" id="{0C157330-11B9-C482-CDCC-D25CDC4C7CB5}"/>
                </a:ext>
              </a:extLst>
            </p:cNvPr>
            <p:cNvGrpSpPr/>
            <p:nvPr/>
          </p:nvGrpSpPr>
          <p:grpSpPr>
            <a:xfrm>
              <a:off x="2933631" y="1527992"/>
              <a:ext cx="1239019" cy="1241319"/>
              <a:chOff x="0" y="0"/>
              <a:chExt cx="484322" cy="485221"/>
            </a:xfrm>
          </p:grpSpPr>
          <p:sp>
            <p:nvSpPr>
              <p:cNvPr id="16842" name="Freeform 114">
                <a:extLst>
                  <a:ext uri="{FF2B5EF4-FFF2-40B4-BE49-F238E27FC236}">
                    <a16:creationId xmlns:a16="http://schemas.microsoft.com/office/drawing/2014/main" id="{96A148CB-04DE-A3AA-7B66-AF1171C499DD}"/>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843" name="TextBox 115">
                <a:extLst>
                  <a:ext uri="{FF2B5EF4-FFF2-40B4-BE49-F238E27FC236}">
                    <a16:creationId xmlns:a16="http://schemas.microsoft.com/office/drawing/2014/main" id="{77DB72F8-7C3C-E838-7D73-6ADF868AB29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21" name="Group 116">
              <a:extLst>
                <a:ext uri="{FF2B5EF4-FFF2-40B4-BE49-F238E27FC236}">
                  <a16:creationId xmlns:a16="http://schemas.microsoft.com/office/drawing/2014/main" id="{B045B729-F3BA-CC22-1B2D-4A83424F2B31}"/>
                </a:ext>
              </a:extLst>
            </p:cNvPr>
            <p:cNvGrpSpPr/>
            <p:nvPr/>
          </p:nvGrpSpPr>
          <p:grpSpPr>
            <a:xfrm>
              <a:off x="56577" y="3113175"/>
              <a:ext cx="1239019" cy="1241319"/>
              <a:chOff x="0" y="0"/>
              <a:chExt cx="484322" cy="485221"/>
            </a:xfrm>
          </p:grpSpPr>
          <p:sp>
            <p:nvSpPr>
              <p:cNvPr id="16840" name="Freeform 117">
                <a:extLst>
                  <a:ext uri="{FF2B5EF4-FFF2-40B4-BE49-F238E27FC236}">
                    <a16:creationId xmlns:a16="http://schemas.microsoft.com/office/drawing/2014/main" id="{1B3B3DC3-99DD-F344-7522-A7BCBA18358A}"/>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841" name="TextBox 118">
                <a:extLst>
                  <a:ext uri="{FF2B5EF4-FFF2-40B4-BE49-F238E27FC236}">
                    <a16:creationId xmlns:a16="http://schemas.microsoft.com/office/drawing/2014/main" id="{D0AFF840-21D0-4193-CD6C-BC82096E114B}"/>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22" name="Freeform 119">
              <a:extLst>
                <a:ext uri="{FF2B5EF4-FFF2-40B4-BE49-F238E27FC236}">
                  <a16:creationId xmlns:a16="http://schemas.microsoft.com/office/drawing/2014/main" id="{A2908A8E-34E4-BDD2-533E-7CA014AD8D14}"/>
                </a:ext>
              </a:extLst>
            </p:cNvPr>
            <p:cNvSpPr/>
            <p:nvPr/>
          </p:nvSpPr>
          <p:spPr>
            <a:xfrm>
              <a:off x="0" y="3054846"/>
              <a:ext cx="1241319" cy="1241319"/>
            </a:xfrm>
            <a:custGeom>
              <a:avLst/>
              <a:gdLst/>
              <a:ahLst/>
              <a:cxnLst/>
              <a:rect l="l" t="t" r="r" b="b"/>
              <a:pathLst>
                <a:path w="1241319" h="1241319">
                  <a:moveTo>
                    <a:pt x="0" y="0"/>
                  </a:moveTo>
                  <a:lnTo>
                    <a:pt x="1241319" y="0"/>
                  </a:lnTo>
                  <a:lnTo>
                    <a:pt x="1241319" y="1241318"/>
                  </a:lnTo>
                  <a:lnTo>
                    <a:pt x="0" y="1241318"/>
                  </a:lnTo>
                  <a:lnTo>
                    <a:pt x="0" y="0"/>
                  </a:lnTo>
                  <a:close/>
                </a:path>
              </a:pathLst>
            </a:custGeom>
            <a:blipFill>
              <a:blip r:embed="rId12"/>
              <a:stretch>
                <a:fillRect/>
              </a:stretch>
            </a:blipFill>
          </p:spPr>
        </p:sp>
        <p:grpSp>
          <p:nvGrpSpPr>
            <p:cNvPr id="16823" name="Group 120">
              <a:extLst>
                <a:ext uri="{FF2B5EF4-FFF2-40B4-BE49-F238E27FC236}">
                  <a16:creationId xmlns:a16="http://schemas.microsoft.com/office/drawing/2014/main" id="{D8EAB957-9D17-8DB9-ED34-AE863B34D687}"/>
                </a:ext>
              </a:extLst>
            </p:cNvPr>
            <p:cNvGrpSpPr/>
            <p:nvPr/>
          </p:nvGrpSpPr>
          <p:grpSpPr>
            <a:xfrm>
              <a:off x="1513147" y="3106757"/>
              <a:ext cx="1239019" cy="1241319"/>
              <a:chOff x="0" y="0"/>
              <a:chExt cx="484322" cy="485221"/>
            </a:xfrm>
          </p:grpSpPr>
          <p:sp>
            <p:nvSpPr>
              <p:cNvPr id="16838" name="Freeform 121">
                <a:extLst>
                  <a:ext uri="{FF2B5EF4-FFF2-40B4-BE49-F238E27FC236}">
                    <a16:creationId xmlns:a16="http://schemas.microsoft.com/office/drawing/2014/main" id="{A94E83B5-5D5C-E8D1-32BC-1C4E59538D40}"/>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4AAD"/>
              </a:solidFill>
            </p:spPr>
          </p:sp>
          <p:sp>
            <p:nvSpPr>
              <p:cNvPr id="16839" name="TextBox 122">
                <a:extLst>
                  <a:ext uri="{FF2B5EF4-FFF2-40B4-BE49-F238E27FC236}">
                    <a16:creationId xmlns:a16="http://schemas.microsoft.com/office/drawing/2014/main" id="{FC46970D-696B-1A09-05BA-C6EF6F560D6D}"/>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24" name="Freeform 123">
              <a:extLst>
                <a:ext uri="{FF2B5EF4-FFF2-40B4-BE49-F238E27FC236}">
                  <a16:creationId xmlns:a16="http://schemas.microsoft.com/office/drawing/2014/main" id="{1177238A-A6C5-D662-4C0B-778F1BDBA78F}"/>
                </a:ext>
              </a:extLst>
            </p:cNvPr>
            <p:cNvSpPr/>
            <p:nvPr/>
          </p:nvSpPr>
          <p:spPr>
            <a:xfrm>
              <a:off x="1462457"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6825" name="Group 124">
              <a:extLst>
                <a:ext uri="{FF2B5EF4-FFF2-40B4-BE49-F238E27FC236}">
                  <a16:creationId xmlns:a16="http://schemas.microsoft.com/office/drawing/2014/main" id="{707EF0E7-91FA-DBF7-7B55-3EDEB3543621}"/>
                </a:ext>
              </a:extLst>
            </p:cNvPr>
            <p:cNvGrpSpPr/>
            <p:nvPr/>
          </p:nvGrpSpPr>
          <p:grpSpPr>
            <a:xfrm>
              <a:off x="2976786" y="3113175"/>
              <a:ext cx="1239019" cy="1241319"/>
              <a:chOff x="0" y="0"/>
              <a:chExt cx="484322" cy="485221"/>
            </a:xfrm>
          </p:grpSpPr>
          <p:sp>
            <p:nvSpPr>
              <p:cNvPr id="16836" name="Freeform 125">
                <a:extLst>
                  <a:ext uri="{FF2B5EF4-FFF2-40B4-BE49-F238E27FC236}">
                    <a16:creationId xmlns:a16="http://schemas.microsoft.com/office/drawing/2014/main" id="{562E1191-CB67-EEA3-7276-B39D747D4009}"/>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000000"/>
              </a:solidFill>
            </p:spPr>
          </p:sp>
          <p:sp>
            <p:nvSpPr>
              <p:cNvPr id="16837" name="TextBox 126">
                <a:extLst>
                  <a:ext uri="{FF2B5EF4-FFF2-40B4-BE49-F238E27FC236}">
                    <a16:creationId xmlns:a16="http://schemas.microsoft.com/office/drawing/2014/main" id="{FF169FAC-723F-BE95-4275-7829737C2B76}"/>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sp>
          <p:nvSpPr>
            <p:cNvPr id="16826" name="Freeform 127">
              <a:extLst>
                <a:ext uri="{FF2B5EF4-FFF2-40B4-BE49-F238E27FC236}">
                  <a16:creationId xmlns:a16="http://schemas.microsoft.com/office/drawing/2014/main" id="{F6AA6C8A-9FC9-EC01-6D0C-EBB67D6966F8}"/>
                </a:ext>
              </a:extLst>
            </p:cNvPr>
            <p:cNvSpPr/>
            <p:nvPr/>
          </p:nvSpPr>
          <p:spPr>
            <a:xfrm>
              <a:off x="2921979" y="3054846"/>
              <a:ext cx="1241319" cy="1241319"/>
            </a:xfrm>
            <a:custGeom>
              <a:avLst/>
              <a:gdLst/>
              <a:ahLst/>
              <a:cxnLst/>
              <a:rect l="l" t="t" r="r" b="b"/>
              <a:pathLst>
                <a:path w="1241319" h="1241319">
                  <a:moveTo>
                    <a:pt x="0" y="0"/>
                  </a:moveTo>
                  <a:lnTo>
                    <a:pt x="1241318" y="0"/>
                  </a:lnTo>
                  <a:lnTo>
                    <a:pt x="1241318" y="1241318"/>
                  </a:lnTo>
                  <a:lnTo>
                    <a:pt x="0" y="1241318"/>
                  </a:lnTo>
                  <a:lnTo>
                    <a:pt x="0" y="0"/>
                  </a:lnTo>
                  <a:close/>
                </a:path>
              </a:pathLst>
            </a:custGeom>
            <a:blipFill>
              <a:blip r:embed="rId12"/>
              <a:stretch>
                <a:fillRect/>
              </a:stretch>
            </a:blipFill>
          </p:spPr>
        </p:sp>
        <p:grpSp>
          <p:nvGrpSpPr>
            <p:cNvPr id="16827" name="Group 128">
              <a:extLst>
                <a:ext uri="{FF2B5EF4-FFF2-40B4-BE49-F238E27FC236}">
                  <a16:creationId xmlns:a16="http://schemas.microsoft.com/office/drawing/2014/main" id="{149440CE-EBE9-2089-635F-B8007A60DC24}"/>
                </a:ext>
              </a:extLst>
            </p:cNvPr>
            <p:cNvGrpSpPr/>
            <p:nvPr/>
          </p:nvGrpSpPr>
          <p:grpSpPr>
            <a:xfrm>
              <a:off x="1466224" y="3054846"/>
              <a:ext cx="1239019" cy="1241319"/>
              <a:chOff x="0" y="0"/>
              <a:chExt cx="484322" cy="485221"/>
            </a:xfrm>
          </p:grpSpPr>
          <p:sp>
            <p:nvSpPr>
              <p:cNvPr id="16834" name="Freeform 129">
                <a:extLst>
                  <a:ext uri="{FF2B5EF4-FFF2-40B4-BE49-F238E27FC236}">
                    <a16:creationId xmlns:a16="http://schemas.microsoft.com/office/drawing/2014/main" id="{AB8E80E1-2A7D-2F7E-6635-94486FF665A8}"/>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5CE1E6">
                  <a:alpha val="54902"/>
                </a:srgbClr>
              </a:solidFill>
            </p:spPr>
          </p:sp>
          <p:sp>
            <p:nvSpPr>
              <p:cNvPr id="16835" name="TextBox 130">
                <a:extLst>
                  <a:ext uri="{FF2B5EF4-FFF2-40B4-BE49-F238E27FC236}">
                    <a16:creationId xmlns:a16="http://schemas.microsoft.com/office/drawing/2014/main" id="{8971184A-3985-E525-ED25-886AB78DC504}"/>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28" name="Group 131">
              <a:extLst>
                <a:ext uri="{FF2B5EF4-FFF2-40B4-BE49-F238E27FC236}">
                  <a16:creationId xmlns:a16="http://schemas.microsoft.com/office/drawing/2014/main" id="{30FF9578-5581-B06A-7D19-D8534A605CE8}"/>
                </a:ext>
              </a:extLst>
            </p:cNvPr>
            <p:cNvGrpSpPr/>
            <p:nvPr/>
          </p:nvGrpSpPr>
          <p:grpSpPr>
            <a:xfrm>
              <a:off x="5235" y="3055415"/>
              <a:ext cx="1239019" cy="1241319"/>
              <a:chOff x="0" y="0"/>
              <a:chExt cx="484322" cy="485221"/>
            </a:xfrm>
          </p:grpSpPr>
          <p:sp>
            <p:nvSpPr>
              <p:cNvPr id="16832" name="Freeform 132">
                <a:extLst>
                  <a:ext uri="{FF2B5EF4-FFF2-40B4-BE49-F238E27FC236}">
                    <a16:creationId xmlns:a16="http://schemas.microsoft.com/office/drawing/2014/main" id="{2462AC67-FFDC-288D-BDC3-FBE56D63F31F}"/>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solidFill>
                <a:srgbClr val="737373">
                  <a:alpha val="54902"/>
                </a:srgbClr>
              </a:solidFill>
            </p:spPr>
          </p:sp>
          <p:sp>
            <p:nvSpPr>
              <p:cNvPr id="16833" name="TextBox 133">
                <a:extLst>
                  <a:ext uri="{FF2B5EF4-FFF2-40B4-BE49-F238E27FC236}">
                    <a16:creationId xmlns:a16="http://schemas.microsoft.com/office/drawing/2014/main" id="{52C81857-1321-BF4B-E81B-B3D5C974E575}"/>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nvGrpSpPr>
            <p:cNvPr id="16829" name="Group 134">
              <a:extLst>
                <a:ext uri="{FF2B5EF4-FFF2-40B4-BE49-F238E27FC236}">
                  <a16:creationId xmlns:a16="http://schemas.microsoft.com/office/drawing/2014/main" id="{13A51099-D4AB-4052-0807-CB23086B8CD8}"/>
                </a:ext>
              </a:extLst>
            </p:cNvPr>
            <p:cNvGrpSpPr/>
            <p:nvPr/>
          </p:nvGrpSpPr>
          <p:grpSpPr>
            <a:xfrm>
              <a:off x="2928396" y="3055415"/>
              <a:ext cx="1239019" cy="1241319"/>
              <a:chOff x="0" y="0"/>
              <a:chExt cx="484322" cy="485221"/>
            </a:xfrm>
          </p:grpSpPr>
          <p:sp>
            <p:nvSpPr>
              <p:cNvPr id="16830" name="Freeform 135">
                <a:extLst>
                  <a:ext uri="{FF2B5EF4-FFF2-40B4-BE49-F238E27FC236}">
                    <a16:creationId xmlns:a16="http://schemas.microsoft.com/office/drawing/2014/main" id="{B6203714-E835-09EC-C90D-7223442B6CC4}"/>
                  </a:ext>
                </a:extLst>
              </p:cNvPr>
              <p:cNvSpPr/>
              <p:nvPr/>
            </p:nvSpPr>
            <p:spPr>
              <a:xfrm>
                <a:off x="0" y="0"/>
                <a:ext cx="484322" cy="485221"/>
              </a:xfrm>
              <a:custGeom>
                <a:avLst/>
                <a:gdLst/>
                <a:ahLst/>
                <a:cxnLst/>
                <a:rect l="l" t="t" r="r" b="b"/>
                <a:pathLst>
                  <a:path w="484322" h="485221">
                    <a:moveTo>
                      <a:pt x="0" y="0"/>
                    </a:moveTo>
                    <a:lnTo>
                      <a:pt x="484322" y="0"/>
                    </a:lnTo>
                    <a:lnTo>
                      <a:pt x="484322" y="485221"/>
                    </a:lnTo>
                    <a:lnTo>
                      <a:pt x="0" y="485221"/>
                    </a:lnTo>
                    <a:close/>
                  </a:path>
                </a:pathLst>
              </a:custGeom>
              <a:gradFill rotWithShape="1">
                <a:gsLst>
                  <a:gs pos="0">
                    <a:srgbClr val="FFFFFF">
                      <a:alpha val="55000"/>
                    </a:srgbClr>
                  </a:gs>
                  <a:gs pos="100000">
                    <a:srgbClr val="0085A2">
                      <a:alpha val="55000"/>
                    </a:srgbClr>
                  </a:gs>
                </a:gsLst>
                <a:lin ang="5400000"/>
              </a:gradFill>
            </p:spPr>
          </p:sp>
          <p:sp>
            <p:nvSpPr>
              <p:cNvPr id="16831" name="TextBox 136">
                <a:extLst>
                  <a:ext uri="{FF2B5EF4-FFF2-40B4-BE49-F238E27FC236}">
                    <a16:creationId xmlns:a16="http://schemas.microsoft.com/office/drawing/2014/main" id="{3A38208B-BAC6-87B7-20CD-1D77D5A4761F}"/>
                  </a:ext>
                </a:extLst>
              </p:cNvPr>
              <p:cNvSpPr txBox="1"/>
              <p:nvPr/>
            </p:nvSpPr>
            <p:spPr>
              <a:xfrm>
                <a:off x="0" y="-38100"/>
                <a:ext cx="812800" cy="850900"/>
              </a:xfrm>
              <a:prstGeom prst="rect">
                <a:avLst/>
              </a:prstGeom>
            </p:spPr>
            <p:txBody>
              <a:bodyPr lIns="35860" tIns="35860" rIns="35860" bIns="35860" rtlCol="0" anchor="ctr"/>
              <a:lstStyle/>
              <a:p>
                <a:pPr algn="ctr">
                  <a:spcBef>
                    <a:spcPct val="0"/>
                  </a:spcBef>
                </a:pPr>
                <a:endParaRPr sz="3400">
                  <a:latin typeface="Georgia" panose="02040502050405020303" pitchFamily="18" charset="0"/>
                </a:endParaRPr>
              </a:p>
            </p:txBody>
          </p:sp>
        </p:grpSp>
      </p:grpSp>
      <p:grpSp>
        <p:nvGrpSpPr>
          <p:cNvPr id="16867" name="Group 66">
            <a:extLst>
              <a:ext uri="{FF2B5EF4-FFF2-40B4-BE49-F238E27FC236}">
                <a16:creationId xmlns:a16="http://schemas.microsoft.com/office/drawing/2014/main" id="{92E1043B-49A0-5E35-276E-C69B59388E78}"/>
              </a:ext>
            </a:extLst>
          </p:cNvPr>
          <p:cNvGrpSpPr/>
          <p:nvPr/>
        </p:nvGrpSpPr>
        <p:grpSpPr>
          <a:xfrm>
            <a:off x="17943723" y="11259690"/>
            <a:ext cx="586893" cy="510298"/>
            <a:chOff x="0" y="0"/>
            <a:chExt cx="5908812" cy="4783371"/>
          </a:xfrm>
        </p:grpSpPr>
        <p:sp>
          <p:nvSpPr>
            <p:cNvPr id="16868" name="Freeform 67">
              <a:extLst>
                <a:ext uri="{FF2B5EF4-FFF2-40B4-BE49-F238E27FC236}">
                  <a16:creationId xmlns:a16="http://schemas.microsoft.com/office/drawing/2014/main" id="{142B7744-8369-A8FC-8B06-6D4104D2938A}"/>
                </a:ext>
              </a:extLst>
            </p:cNvPr>
            <p:cNvSpPr/>
            <p:nvPr/>
          </p:nvSpPr>
          <p:spPr>
            <a:xfrm>
              <a:off x="0" y="1811703"/>
              <a:ext cx="1281834" cy="1211916"/>
            </a:xfrm>
            <a:custGeom>
              <a:avLst/>
              <a:gdLst/>
              <a:ahLst/>
              <a:cxnLst/>
              <a:rect l="l" t="t" r="r" b="b"/>
              <a:pathLst>
                <a:path w="1281834" h="1211916">
                  <a:moveTo>
                    <a:pt x="0" y="0"/>
                  </a:moveTo>
                  <a:lnTo>
                    <a:pt x="1281834" y="0"/>
                  </a:lnTo>
                  <a:lnTo>
                    <a:pt x="1281834" y="1211915"/>
                  </a:lnTo>
                  <a:lnTo>
                    <a:pt x="0" y="121191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869" name="Freeform 68">
              <a:extLst>
                <a:ext uri="{FF2B5EF4-FFF2-40B4-BE49-F238E27FC236}">
                  <a16:creationId xmlns:a16="http://schemas.microsoft.com/office/drawing/2014/main" id="{A2551611-330E-54B5-4095-4490D7C069C2}"/>
                </a:ext>
              </a:extLst>
            </p:cNvPr>
            <p:cNvSpPr/>
            <p:nvPr/>
          </p:nvSpPr>
          <p:spPr>
            <a:xfrm>
              <a:off x="4003930" y="1667616"/>
              <a:ext cx="1904882" cy="2030398"/>
            </a:xfrm>
            <a:custGeom>
              <a:avLst/>
              <a:gdLst/>
              <a:ahLst/>
              <a:cxnLst/>
              <a:rect l="l" t="t" r="r" b="b"/>
              <a:pathLst>
                <a:path w="1904882" h="2030398">
                  <a:moveTo>
                    <a:pt x="0" y="0"/>
                  </a:moveTo>
                  <a:lnTo>
                    <a:pt x="1904882" y="0"/>
                  </a:lnTo>
                  <a:lnTo>
                    <a:pt x="1904882" y="2030398"/>
                  </a:lnTo>
                  <a:lnTo>
                    <a:pt x="0" y="203039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870" name="Freeform 69">
              <a:extLst>
                <a:ext uri="{FF2B5EF4-FFF2-40B4-BE49-F238E27FC236}">
                  <a16:creationId xmlns:a16="http://schemas.microsoft.com/office/drawing/2014/main" id="{2CE1FA9F-8CE4-34EE-94D5-566D5BA67FBA}"/>
                </a:ext>
              </a:extLst>
            </p:cNvPr>
            <p:cNvSpPr/>
            <p:nvPr/>
          </p:nvSpPr>
          <p:spPr>
            <a:xfrm>
              <a:off x="3301104" y="220459"/>
              <a:ext cx="1588696" cy="1447158"/>
            </a:xfrm>
            <a:custGeom>
              <a:avLst/>
              <a:gdLst/>
              <a:ahLst/>
              <a:cxnLst/>
              <a:rect l="l" t="t" r="r" b="b"/>
              <a:pathLst>
                <a:path w="1588696" h="1447158">
                  <a:moveTo>
                    <a:pt x="0" y="0"/>
                  </a:moveTo>
                  <a:lnTo>
                    <a:pt x="1588696" y="0"/>
                  </a:lnTo>
                  <a:lnTo>
                    <a:pt x="1588696" y="1447157"/>
                  </a:lnTo>
                  <a:lnTo>
                    <a:pt x="0" y="1447157"/>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871" name="Freeform 70">
              <a:extLst>
                <a:ext uri="{FF2B5EF4-FFF2-40B4-BE49-F238E27FC236}">
                  <a16:creationId xmlns:a16="http://schemas.microsoft.com/office/drawing/2014/main" id="{665A82F7-EAA8-9F45-FDD2-257A8C880D4E}"/>
                </a:ext>
              </a:extLst>
            </p:cNvPr>
            <p:cNvSpPr/>
            <p:nvPr/>
          </p:nvSpPr>
          <p:spPr>
            <a:xfrm>
              <a:off x="1665871" y="1402462"/>
              <a:ext cx="1997173" cy="2030398"/>
            </a:xfrm>
            <a:custGeom>
              <a:avLst/>
              <a:gdLst/>
              <a:ahLst/>
              <a:cxnLst/>
              <a:rect l="l" t="t" r="r" b="b"/>
              <a:pathLst>
                <a:path w="1997173" h="2030398">
                  <a:moveTo>
                    <a:pt x="0" y="0"/>
                  </a:moveTo>
                  <a:lnTo>
                    <a:pt x="1997173" y="0"/>
                  </a:lnTo>
                  <a:lnTo>
                    <a:pt x="1997173" y="2030397"/>
                  </a:lnTo>
                  <a:lnTo>
                    <a:pt x="0" y="2030397"/>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872" name="Freeform 71">
              <a:extLst>
                <a:ext uri="{FF2B5EF4-FFF2-40B4-BE49-F238E27FC236}">
                  <a16:creationId xmlns:a16="http://schemas.microsoft.com/office/drawing/2014/main" id="{ADE9F431-40AE-1857-72DB-7CE460D02988}"/>
                </a:ext>
              </a:extLst>
            </p:cNvPr>
            <p:cNvSpPr/>
            <p:nvPr/>
          </p:nvSpPr>
          <p:spPr>
            <a:xfrm>
              <a:off x="668049" y="3136680"/>
              <a:ext cx="1227570" cy="1122669"/>
            </a:xfrm>
            <a:custGeom>
              <a:avLst/>
              <a:gdLst/>
              <a:ahLst/>
              <a:cxnLst/>
              <a:rect l="l" t="t" r="r" b="b"/>
              <a:pathLst>
                <a:path w="1227570" h="1122669">
                  <a:moveTo>
                    <a:pt x="0" y="0"/>
                  </a:moveTo>
                  <a:lnTo>
                    <a:pt x="1227570" y="0"/>
                  </a:lnTo>
                  <a:lnTo>
                    <a:pt x="1227570" y="1122668"/>
                  </a:lnTo>
                  <a:lnTo>
                    <a:pt x="0" y="112266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873" name="Freeform 72">
              <a:extLst>
                <a:ext uri="{FF2B5EF4-FFF2-40B4-BE49-F238E27FC236}">
                  <a16:creationId xmlns:a16="http://schemas.microsoft.com/office/drawing/2014/main" id="{D3B27BC9-5BDA-846C-F25D-B0A21C1F1081}"/>
                </a:ext>
              </a:extLst>
            </p:cNvPr>
            <p:cNvSpPr/>
            <p:nvPr/>
          </p:nvSpPr>
          <p:spPr>
            <a:xfrm>
              <a:off x="2149919" y="0"/>
              <a:ext cx="1029076" cy="1029076"/>
            </a:xfrm>
            <a:custGeom>
              <a:avLst/>
              <a:gdLst/>
              <a:ahLst/>
              <a:cxnLst/>
              <a:rect l="l" t="t" r="r" b="b"/>
              <a:pathLst>
                <a:path w="1029076" h="1029076">
                  <a:moveTo>
                    <a:pt x="0" y="0"/>
                  </a:moveTo>
                  <a:lnTo>
                    <a:pt x="1029076" y="0"/>
                  </a:lnTo>
                  <a:lnTo>
                    <a:pt x="1029076" y="1029076"/>
                  </a:lnTo>
                  <a:lnTo>
                    <a:pt x="0" y="102907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874" name="Freeform 73">
              <a:extLst>
                <a:ext uri="{FF2B5EF4-FFF2-40B4-BE49-F238E27FC236}">
                  <a16:creationId xmlns:a16="http://schemas.microsoft.com/office/drawing/2014/main" id="{EF013E2E-74E7-BF0C-5B07-8347A56322A5}"/>
                </a:ext>
              </a:extLst>
            </p:cNvPr>
            <p:cNvSpPr/>
            <p:nvPr/>
          </p:nvSpPr>
          <p:spPr>
            <a:xfrm>
              <a:off x="2088857" y="3698014"/>
              <a:ext cx="841151" cy="1085356"/>
            </a:xfrm>
            <a:custGeom>
              <a:avLst/>
              <a:gdLst/>
              <a:ahLst/>
              <a:cxnLst/>
              <a:rect l="l" t="t" r="r" b="b"/>
              <a:pathLst>
                <a:path w="841151" h="1085356">
                  <a:moveTo>
                    <a:pt x="0" y="0"/>
                  </a:moveTo>
                  <a:lnTo>
                    <a:pt x="841151" y="0"/>
                  </a:lnTo>
                  <a:lnTo>
                    <a:pt x="841151" y="1085357"/>
                  </a:lnTo>
                  <a:lnTo>
                    <a:pt x="0" y="1085357"/>
                  </a:lnTo>
                  <a:lnTo>
                    <a:pt x="0" y="0"/>
                  </a:lnTo>
                  <a:close/>
                </a:path>
              </a:pathLst>
            </a:custGeom>
            <a:blipFill>
              <a:blip r:embed="rId36"/>
              <a:stretch>
                <a:fillRect/>
              </a:stretch>
            </a:blipFill>
          </p:spPr>
        </p:sp>
        <p:sp>
          <p:nvSpPr>
            <p:cNvPr id="16875" name="Freeform 74">
              <a:extLst>
                <a:ext uri="{FF2B5EF4-FFF2-40B4-BE49-F238E27FC236}">
                  <a16:creationId xmlns:a16="http://schemas.microsoft.com/office/drawing/2014/main" id="{02E2DCFD-0269-E08C-9813-E429384269FD}"/>
                </a:ext>
              </a:extLst>
            </p:cNvPr>
            <p:cNvSpPr/>
            <p:nvPr/>
          </p:nvSpPr>
          <p:spPr>
            <a:xfrm>
              <a:off x="968906" y="514538"/>
              <a:ext cx="926713" cy="1027605"/>
            </a:xfrm>
            <a:custGeom>
              <a:avLst/>
              <a:gdLst/>
              <a:ahLst/>
              <a:cxnLst/>
              <a:rect l="l" t="t" r="r" b="b"/>
              <a:pathLst>
                <a:path w="926713" h="1027605">
                  <a:moveTo>
                    <a:pt x="0" y="0"/>
                  </a:moveTo>
                  <a:lnTo>
                    <a:pt x="926713" y="0"/>
                  </a:lnTo>
                  <a:lnTo>
                    <a:pt x="926713" y="1027605"/>
                  </a:lnTo>
                  <a:lnTo>
                    <a:pt x="0" y="102760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876" name="Freeform 75">
              <a:extLst>
                <a:ext uri="{FF2B5EF4-FFF2-40B4-BE49-F238E27FC236}">
                  <a16:creationId xmlns:a16="http://schemas.microsoft.com/office/drawing/2014/main" id="{804E2E0B-75CD-5B3E-4CB6-2C3EEB6A7C1F}"/>
                </a:ext>
              </a:extLst>
            </p:cNvPr>
            <p:cNvSpPr/>
            <p:nvPr/>
          </p:nvSpPr>
          <p:spPr>
            <a:xfrm>
              <a:off x="3301104" y="3218117"/>
              <a:ext cx="1851375" cy="1565254"/>
            </a:xfrm>
            <a:custGeom>
              <a:avLst/>
              <a:gdLst/>
              <a:ahLst/>
              <a:cxnLst/>
              <a:rect l="l" t="t" r="r" b="b"/>
              <a:pathLst>
                <a:path w="1851375" h="1565254">
                  <a:moveTo>
                    <a:pt x="0" y="0"/>
                  </a:moveTo>
                  <a:lnTo>
                    <a:pt x="1851376" y="0"/>
                  </a:lnTo>
                  <a:lnTo>
                    <a:pt x="1851376" y="1565254"/>
                  </a:lnTo>
                  <a:lnTo>
                    <a:pt x="0" y="156525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grpSp>
      <p:grpSp>
        <p:nvGrpSpPr>
          <p:cNvPr id="16877" name="Group 66">
            <a:extLst>
              <a:ext uri="{FF2B5EF4-FFF2-40B4-BE49-F238E27FC236}">
                <a16:creationId xmlns:a16="http://schemas.microsoft.com/office/drawing/2014/main" id="{45E1F768-0407-D61D-9118-2355E902C311}"/>
              </a:ext>
            </a:extLst>
          </p:cNvPr>
          <p:cNvGrpSpPr/>
          <p:nvPr/>
        </p:nvGrpSpPr>
        <p:grpSpPr>
          <a:xfrm>
            <a:off x="17976449" y="10614902"/>
            <a:ext cx="586893" cy="510298"/>
            <a:chOff x="0" y="0"/>
            <a:chExt cx="5908812" cy="4783371"/>
          </a:xfrm>
        </p:grpSpPr>
        <p:sp>
          <p:nvSpPr>
            <p:cNvPr id="16878" name="Freeform 67">
              <a:extLst>
                <a:ext uri="{FF2B5EF4-FFF2-40B4-BE49-F238E27FC236}">
                  <a16:creationId xmlns:a16="http://schemas.microsoft.com/office/drawing/2014/main" id="{2068E1BE-9E0D-9232-F850-0ABECE2E7AD5}"/>
                </a:ext>
              </a:extLst>
            </p:cNvPr>
            <p:cNvSpPr/>
            <p:nvPr/>
          </p:nvSpPr>
          <p:spPr>
            <a:xfrm>
              <a:off x="0" y="1811703"/>
              <a:ext cx="1281834" cy="1211916"/>
            </a:xfrm>
            <a:custGeom>
              <a:avLst/>
              <a:gdLst/>
              <a:ahLst/>
              <a:cxnLst/>
              <a:rect l="l" t="t" r="r" b="b"/>
              <a:pathLst>
                <a:path w="1281834" h="1211916">
                  <a:moveTo>
                    <a:pt x="0" y="0"/>
                  </a:moveTo>
                  <a:lnTo>
                    <a:pt x="1281834" y="0"/>
                  </a:lnTo>
                  <a:lnTo>
                    <a:pt x="1281834" y="1211915"/>
                  </a:lnTo>
                  <a:lnTo>
                    <a:pt x="0" y="121191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879" name="Freeform 68">
              <a:extLst>
                <a:ext uri="{FF2B5EF4-FFF2-40B4-BE49-F238E27FC236}">
                  <a16:creationId xmlns:a16="http://schemas.microsoft.com/office/drawing/2014/main" id="{BC0D8FCD-A77E-E9DF-B661-840CB6A63262}"/>
                </a:ext>
              </a:extLst>
            </p:cNvPr>
            <p:cNvSpPr/>
            <p:nvPr/>
          </p:nvSpPr>
          <p:spPr>
            <a:xfrm>
              <a:off x="4003930" y="1667616"/>
              <a:ext cx="1904882" cy="2030398"/>
            </a:xfrm>
            <a:custGeom>
              <a:avLst/>
              <a:gdLst/>
              <a:ahLst/>
              <a:cxnLst/>
              <a:rect l="l" t="t" r="r" b="b"/>
              <a:pathLst>
                <a:path w="1904882" h="2030398">
                  <a:moveTo>
                    <a:pt x="0" y="0"/>
                  </a:moveTo>
                  <a:lnTo>
                    <a:pt x="1904882" y="0"/>
                  </a:lnTo>
                  <a:lnTo>
                    <a:pt x="1904882" y="2030398"/>
                  </a:lnTo>
                  <a:lnTo>
                    <a:pt x="0" y="203039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880" name="Freeform 69">
              <a:extLst>
                <a:ext uri="{FF2B5EF4-FFF2-40B4-BE49-F238E27FC236}">
                  <a16:creationId xmlns:a16="http://schemas.microsoft.com/office/drawing/2014/main" id="{67B119D0-DC1F-716C-3209-03CEE20824AC}"/>
                </a:ext>
              </a:extLst>
            </p:cNvPr>
            <p:cNvSpPr/>
            <p:nvPr/>
          </p:nvSpPr>
          <p:spPr>
            <a:xfrm>
              <a:off x="3301104" y="220459"/>
              <a:ext cx="1588696" cy="1447158"/>
            </a:xfrm>
            <a:custGeom>
              <a:avLst/>
              <a:gdLst/>
              <a:ahLst/>
              <a:cxnLst/>
              <a:rect l="l" t="t" r="r" b="b"/>
              <a:pathLst>
                <a:path w="1588696" h="1447158">
                  <a:moveTo>
                    <a:pt x="0" y="0"/>
                  </a:moveTo>
                  <a:lnTo>
                    <a:pt x="1588696" y="0"/>
                  </a:lnTo>
                  <a:lnTo>
                    <a:pt x="1588696" y="1447157"/>
                  </a:lnTo>
                  <a:lnTo>
                    <a:pt x="0" y="1447157"/>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881" name="Freeform 70">
              <a:extLst>
                <a:ext uri="{FF2B5EF4-FFF2-40B4-BE49-F238E27FC236}">
                  <a16:creationId xmlns:a16="http://schemas.microsoft.com/office/drawing/2014/main" id="{26D18184-EE71-A488-06F5-8A1004CD50B2}"/>
                </a:ext>
              </a:extLst>
            </p:cNvPr>
            <p:cNvSpPr/>
            <p:nvPr/>
          </p:nvSpPr>
          <p:spPr>
            <a:xfrm>
              <a:off x="1665871" y="1402462"/>
              <a:ext cx="1997173" cy="2030398"/>
            </a:xfrm>
            <a:custGeom>
              <a:avLst/>
              <a:gdLst/>
              <a:ahLst/>
              <a:cxnLst/>
              <a:rect l="l" t="t" r="r" b="b"/>
              <a:pathLst>
                <a:path w="1997173" h="2030398">
                  <a:moveTo>
                    <a:pt x="0" y="0"/>
                  </a:moveTo>
                  <a:lnTo>
                    <a:pt x="1997173" y="0"/>
                  </a:lnTo>
                  <a:lnTo>
                    <a:pt x="1997173" y="2030397"/>
                  </a:lnTo>
                  <a:lnTo>
                    <a:pt x="0" y="2030397"/>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6882" name="Freeform 71">
              <a:extLst>
                <a:ext uri="{FF2B5EF4-FFF2-40B4-BE49-F238E27FC236}">
                  <a16:creationId xmlns:a16="http://schemas.microsoft.com/office/drawing/2014/main" id="{996F25E7-8486-8CD0-307F-51A0A11CED85}"/>
                </a:ext>
              </a:extLst>
            </p:cNvPr>
            <p:cNvSpPr/>
            <p:nvPr/>
          </p:nvSpPr>
          <p:spPr>
            <a:xfrm>
              <a:off x="668049" y="3136680"/>
              <a:ext cx="1227570" cy="1122669"/>
            </a:xfrm>
            <a:custGeom>
              <a:avLst/>
              <a:gdLst/>
              <a:ahLst/>
              <a:cxnLst/>
              <a:rect l="l" t="t" r="r" b="b"/>
              <a:pathLst>
                <a:path w="1227570" h="1122669">
                  <a:moveTo>
                    <a:pt x="0" y="0"/>
                  </a:moveTo>
                  <a:lnTo>
                    <a:pt x="1227570" y="0"/>
                  </a:lnTo>
                  <a:lnTo>
                    <a:pt x="1227570" y="1122668"/>
                  </a:lnTo>
                  <a:lnTo>
                    <a:pt x="0" y="112266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6883" name="Freeform 72">
              <a:extLst>
                <a:ext uri="{FF2B5EF4-FFF2-40B4-BE49-F238E27FC236}">
                  <a16:creationId xmlns:a16="http://schemas.microsoft.com/office/drawing/2014/main" id="{DD2E63FE-D410-983B-6D6C-C78DAEEEEBCC}"/>
                </a:ext>
              </a:extLst>
            </p:cNvPr>
            <p:cNvSpPr/>
            <p:nvPr/>
          </p:nvSpPr>
          <p:spPr>
            <a:xfrm>
              <a:off x="2149919" y="0"/>
              <a:ext cx="1029076" cy="1029076"/>
            </a:xfrm>
            <a:custGeom>
              <a:avLst/>
              <a:gdLst/>
              <a:ahLst/>
              <a:cxnLst/>
              <a:rect l="l" t="t" r="r" b="b"/>
              <a:pathLst>
                <a:path w="1029076" h="1029076">
                  <a:moveTo>
                    <a:pt x="0" y="0"/>
                  </a:moveTo>
                  <a:lnTo>
                    <a:pt x="1029076" y="0"/>
                  </a:lnTo>
                  <a:lnTo>
                    <a:pt x="1029076" y="1029076"/>
                  </a:lnTo>
                  <a:lnTo>
                    <a:pt x="0" y="102907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6884" name="Freeform 73">
              <a:extLst>
                <a:ext uri="{FF2B5EF4-FFF2-40B4-BE49-F238E27FC236}">
                  <a16:creationId xmlns:a16="http://schemas.microsoft.com/office/drawing/2014/main" id="{E2DF4C7B-28FD-69E3-2329-460D40179634}"/>
                </a:ext>
              </a:extLst>
            </p:cNvPr>
            <p:cNvSpPr/>
            <p:nvPr/>
          </p:nvSpPr>
          <p:spPr>
            <a:xfrm>
              <a:off x="2088857" y="3698014"/>
              <a:ext cx="841151" cy="1085356"/>
            </a:xfrm>
            <a:custGeom>
              <a:avLst/>
              <a:gdLst/>
              <a:ahLst/>
              <a:cxnLst/>
              <a:rect l="l" t="t" r="r" b="b"/>
              <a:pathLst>
                <a:path w="841151" h="1085356">
                  <a:moveTo>
                    <a:pt x="0" y="0"/>
                  </a:moveTo>
                  <a:lnTo>
                    <a:pt x="841151" y="0"/>
                  </a:lnTo>
                  <a:lnTo>
                    <a:pt x="841151" y="1085357"/>
                  </a:lnTo>
                  <a:lnTo>
                    <a:pt x="0" y="1085357"/>
                  </a:lnTo>
                  <a:lnTo>
                    <a:pt x="0" y="0"/>
                  </a:lnTo>
                  <a:close/>
                </a:path>
              </a:pathLst>
            </a:custGeom>
            <a:blipFill>
              <a:blip r:embed="rId36"/>
              <a:stretch>
                <a:fillRect/>
              </a:stretch>
            </a:blipFill>
          </p:spPr>
        </p:sp>
        <p:sp>
          <p:nvSpPr>
            <p:cNvPr id="16885" name="Freeform 74">
              <a:extLst>
                <a:ext uri="{FF2B5EF4-FFF2-40B4-BE49-F238E27FC236}">
                  <a16:creationId xmlns:a16="http://schemas.microsoft.com/office/drawing/2014/main" id="{5CC2E5F4-9CBB-6EFE-B08C-872F22E0C3C0}"/>
                </a:ext>
              </a:extLst>
            </p:cNvPr>
            <p:cNvSpPr/>
            <p:nvPr/>
          </p:nvSpPr>
          <p:spPr>
            <a:xfrm>
              <a:off x="968906" y="514538"/>
              <a:ext cx="926713" cy="1027605"/>
            </a:xfrm>
            <a:custGeom>
              <a:avLst/>
              <a:gdLst/>
              <a:ahLst/>
              <a:cxnLst/>
              <a:rect l="l" t="t" r="r" b="b"/>
              <a:pathLst>
                <a:path w="926713" h="1027605">
                  <a:moveTo>
                    <a:pt x="0" y="0"/>
                  </a:moveTo>
                  <a:lnTo>
                    <a:pt x="926713" y="0"/>
                  </a:lnTo>
                  <a:lnTo>
                    <a:pt x="926713" y="1027605"/>
                  </a:lnTo>
                  <a:lnTo>
                    <a:pt x="0" y="102760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6886" name="Freeform 75">
              <a:extLst>
                <a:ext uri="{FF2B5EF4-FFF2-40B4-BE49-F238E27FC236}">
                  <a16:creationId xmlns:a16="http://schemas.microsoft.com/office/drawing/2014/main" id="{677CA5AE-1F28-426F-F546-84710FCD1A49}"/>
                </a:ext>
              </a:extLst>
            </p:cNvPr>
            <p:cNvSpPr/>
            <p:nvPr/>
          </p:nvSpPr>
          <p:spPr>
            <a:xfrm>
              <a:off x="3301104" y="3218117"/>
              <a:ext cx="1851375" cy="1565254"/>
            </a:xfrm>
            <a:custGeom>
              <a:avLst/>
              <a:gdLst/>
              <a:ahLst/>
              <a:cxnLst/>
              <a:rect l="l" t="t" r="r" b="b"/>
              <a:pathLst>
                <a:path w="1851375" h="1565254">
                  <a:moveTo>
                    <a:pt x="0" y="0"/>
                  </a:moveTo>
                  <a:lnTo>
                    <a:pt x="1851376" y="0"/>
                  </a:lnTo>
                  <a:lnTo>
                    <a:pt x="1851376" y="1565254"/>
                  </a:lnTo>
                  <a:lnTo>
                    <a:pt x="0" y="156525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grpSp>
      <p:pic>
        <p:nvPicPr>
          <p:cNvPr id="16740" name="Picture 131">
            <a:extLst>
              <a:ext uri="{FF2B5EF4-FFF2-40B4-BE49-F238E27FC236}">
                <a16:creationId xmlns:a16="http://schemas.microsoft.com/office/drawing/2014/main" id="{9711953F-E632-3B8C-C744-009EEAC81367}"/>
              </a:ext>
            </a:extLst>
          </p:cNvPr>
          <p:cNvPicPr>
            <a:picLocks noChangeAspect="1"/>
          </p:cNvPicPr>
          <p:nvPr/>
        </p:nvPicPr>
        <p:blipFill>
          <a:blip r:embed="rId19"/>
          <a:srcRect/>
          <a:stretch>
            <a:fillRect/>
          </a:stretch>
        </p:blipFill>
        <p:spPr>
          <a:xfrm>
            <a:off x="17645154" y="10724066"/>
            <a:ext cx="1323783" cy="1465263"/>
          </a:xfrm>
          <a:prstGeom prst="rect">
            <a:avLst/>
          </a:prstGeom>
        </p:spPr>
      </p:pic>
      <p:sp>
        <p:nvSpPr>
          <p:cNvPr id="3" name="Rectangle 100">
            <a:extLst>
              <a:ext uri="{FF2B5EF4-FFF2-40B4-BE49-F238E27FC236}">
                <a16:creationId xmlns:a16="http://schemas.microsoft.com/office/drawing/2014/main" id="{96E69033-D22D-80D0-8649-CC9426366193}"/>
              </a:ext>
            </a:extLst>
          </p:cNvPr>
          <p:cNvSpPr>
            <a:spLocks noChangeArrowheads="1"/>
          </p:cNvSpPr>
          <p:nvPr/>
        </p:nvSpPr>
        <p:spPr bwMode="auto">
          <a:xfrm>
            <a:off x="24688800" y="5486400"/>
            <a:ext cx="1526380" cy="1454150"/>
          </a:xfrm>
          <a:prstGeom prst="rect">
            <a:avLst/>
          </a:prstGeom>
          <a:solidFill>
            <a:schemeClr val="accent1">
              <a:alpha val="6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70376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70376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703763">
              <a:spcBef>
                <a:spcPct val="20000"/>
              </a:spcBef>
              <a:buChar char="•"/>
              <a:defRPr sz="12400">
                <a:solidFill>
                  <a:schemeClr val="tx1"/>
                </a:solidFill>
                <a:latin typeface="Arial" panose="020B0604020202020204" pitchFamily="34" charset="0"/>
                <a:ea typeface="ＭＳ Ｐゴシック" panose="020B0600070205080204" pitchFamily="34" charset="-128"/>
              </a:defRPr>
            </a:lvl3pPr>
            <a:lvl4pPr marL="16002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70376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3400">
              <a:latin typeface="Georgia" panose="02040502050405020303" pitchFamily="18" charset="0"/>
            </a:endParaRPr>
          </a:p>
        </p:txBody>
      </p:sp>
    </p:spTree>
  </p:cSld>
  <p:clrMapOvr>
    <a:masterClrMapping/>
  </p:clrMapOvr>
</p:sld>
</file>

<file path=ppt/theme/theme1.xml><?xml version="1.0" encoding="utf-8"?>
<a:theme xmlns:a="http://schemas.openxmlformats.org/drawingml/2006/main" name="Default Desig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059F28A624CE49AF30DE90A01892AC" ma:contentTypeVersion="13" ma:contentTypeDescription="Create a new document." ma:contentTypeScope="" ma:versionID="93c80d0d25ae6ba4231edad7c1cb5a79">
  <xsd:schema xmlns:xsd="http://www.w3.org/2001/XMLSchema" xmlns:xs="http://www.w3.org/2001/XMLSchema" xmlns:p="http://schemas.microsoft.com/office/2006/metadata/properties" xmlns:ns2="28af2ff5-a001-401b-ba03-f03f3a5cf53d" xmlns:ns3="bfa9647e-3584-4d52-8506-0ab23c45cac9" targetNamespace="http://schemas.microsoft.com/office/2006/metadata/properties" ma:root="true" ma:fieldsID="788e93bf75446015b915c658d8d91bdc" ns2:_="" ns3:_="">
    <xsd:import namespace="28af2ff5-a001-401b-ba03-f03f3a5cf53d"/>
    <xsd:import namespace="bfa9647e-3584-4d52-8506-0ab23c45cac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af2ff5-a001-401b-ba03-f03f3a5cf5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fa9647e-3584-4d52-8506-0ab23c45cac9"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D01ED6-FCC8-4710-BDB9-BB5D61763A7A}">
  <ds:schemaRefs>
    <ds:schemaRef ds:uri="http://schemas.openxmlformats.org/package/2006/metadata/core-properties"/>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bfa9647e-3584-4d52-8506-0ab23c45cac9"/>
    <ds:schemaRef ds:uri="28af2ff5-a001-401b-ba03-f03f3a5cf53d"/>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DCAB8BE-AF9E-4A0D-805A-345F0921CFAD}">
  <ds:schemaRefs>
    <ds:schemaRef ds:uri="http://schemas.microsoft.com/sharepoint/v3/contenttype/forms"/>
  </ds:schemaRefs>
</ds:datastoreItem>
</file>

<file path=customXml/itemProps3.xml><?xml version="1.0" encoding="utf-8"?>
<ds:datastoreItem xmlns:ds="http://schemas.openxmlformats.org/officeDocument/2006/customXml" ds:itemID="{26106322-10DD-4F0E-9318-727DAEBBF2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af2ff5-a001-401b-ba03-f03f3a5cf53d"/>
    <ds:schemaRef ds:uri="bfa9647e-3584-4d52-8506-0ab23c45ca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Wood Type</Template>
  <TotalTime>13313</TotalTime>
  <Words>681</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Georgia</vt:lpstr>
      <vt:lpstr>Default Design</vt:lpstr>
      <vt:lpstr> </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Amarnath Amarnath</cp:lastModifiedBy>
  <cp:revision>319</cp:revision>
  <dcterms:created xsi:type="dcterms:W3CDTF">2004-07-26T21:45:23Z</dcterms:created>
  <dcterms:modified xsi:type="dcterms:W3CDTF">2023-11-06T20:53:37Z</dcterms:modified>
  <cp:category>science research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0x0101008A059F28A624CE49AF30DE90A01892AC</vt:lpwstr>
  </property>
</Properties>
</file>